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cc2826ef7f4a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a62425c9d15433a"/>
  </p:sldMasterIdLst>
  <p:sldIdLst>
    <p:sldId xmlns:r="http://schemas.openxmlformats.org/officeDocument/2006/relationships" id="256" r:id="R13e6fc834ce34c86"/>
    <p:sldId xmlns:r="http://schemas.openxmlformats.org/officeDocument/2006/relationships" id="257" r:id="Rc48b340f91624b9b"/>
    <p:sldId xmlns:r="http://schemas.openxmlformats.org/officeDocument/2006/relationships" id="258" r:id="Ref2b94ad7c9d4103"/>
    <p:sldId xmlns:r="http://schemas.openxmlformats.org/officeDocument/2006/relationships" id="259" r:id="R2d54795737d24d57"/>
    <p:sldId xmlns:r="http://schemas.openxmlformats.org/officeDocument/2006/relationships" id="260" r:id="R1c62349ef1aa4968"/>
    <p:sldId xmlns:r="http://schemas.openxmlformats.org/officeDocument/2006/relationships" id="261" r:id="R7f37708c11394d4b"/>
    <p:sldId xmlns:r="http://schemas.openxmlformats.org/officeDocument/2006/relationships" id="262" r:id="R93a8dfbcd54948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62425c9d15433a" /><Relationship Type="http://schemas.openxmlformats.org/officeDocument/2006/relationships/slide" Target="/ppt/slides/slide1.xml" Id="R13e6fc834ce34c86" /><Relationship Type="http://schemas.openxmlformats.org/officeDocument/2006/relationships/slide" Target="/ppt/slides/slide2.xml" Id="Rc48b340f91624b9b" /><Relationship Type="http://schemas.openxmlformats.org/officeDocument/2006/relationships/slide" Target="/ppt/slides/slide3.xml" Id="Ref2b94ad7c9d4103" /><Relationship Type="http://schemas.openxmlformats.org/officeDocument/2006/relationships/slide" Target="/ppt/slides/slide4.xml" Id="R2d54795737d24d57" /><Relationship Type="http://schemas.openxmlformats.org/officeDocument/2006/relationships/slide" Target="/ppt/slides/slide5.xml" Id="R1c62349ef1aa4968" /><Relationship Type="http://schemas.openxmlformats.org/officeDocument/2006/relationships/slide" Target="/ppt/slides/slide6.xml" Id="R7f37708c11394d4b" /><Relationship Type="http://schemas.openxmlformats.org/officeDocument/2006/relationships/slide" Target="/ppt/slides/slide7.xml" Id="R93a8dfbcd54948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60e1d42ae64ee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11de1757b4e76" /><Relationship Type="http://schemas.openxmlformats.org/officeDocument/2006/relationships/theme" Target="/ppt/slideMasters/theme/theme1.xml" Id="Re56a05572b104f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b11de1757b4e7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f60e65da1447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7980b5b2c54e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cb182f9ff64b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14fe4991c843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f395aacb41497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88e302be841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ac9b2dfea4c9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KRH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KRH HOLDING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18 271 239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72 020 416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76 111 549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ROALD HOLMØY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Lilandveien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8407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996 262 774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KRH HOLDING AS</a:t>
            </a:r>
          </a:p>
        </p:txBody>
      </p:sp>
    </p:spTree>
  </p:cSld>
  <p:clrMapOvr>
    <a:masterClrMapping xmlns:a="http://schemas.openxmlformats.org/drawingml/2006/main"/>
  </p:clrMapOvr>
</p:sld>
</file>