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98362e137a4f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76faf984074e62"/>
  </p:sldMasterIdLst>
  <p:sldIdLst>
    <p:sldId xmlns:r="http://schemas.openxmlformats.org/officeDocument/2006/relationships" id="256" r:id="R6c342278ae194cc6"/>
    <p:sldId xmlns:r="http://schemas.openxmlformats.org/officeDocument/2006/relationships" id="257" r:id="Rb6781cbd22b04c3c"/>
    <p:sldId xmlns:r="http://schemas.openxmlformats.org/officeDocument/2006/relationships" id="258" r:id="R317c5533a9514ce9"/>
    <p:sldId xmlns:r="http://schemas.openxmlformats.org/officeDocument/2006/relationships" id="259" r:id="R8382a09d3d8e4600"/>
    <p:sldId xmlns:r="http://schemas.openxmlformats.org/officeDocument/2006/relationships" id="260" r:id="R74e6a5bc3db2425e"/>
    <p:sldId xmlns:r="http://schemas.openxmlformats.org/officeDocument/2006/relationships" id="261" r:id="R876551d463424cdb"/>
    <p:sldId xmlns:r="http://schemas.openxmlformats.org/officeDocument/2006/relationships" id="262" r:id="Rd80f798506004b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76faf984074e62" /><Relationship Type="http://schemas.openxmlformats.org/officeDocument/2006/relationships/slide" Target="/ppt/slides/slide1.xml" Id="R6c342278ae194cc6" /><Relationship Type="http://schemas.openxmlformats.org/officeDocument/2006/relationships/slide" Target="/ppt/slides/slide2.xml" Id="Rb6781cbd22b04c3c" /><Relationship Type="http://schemas.openxmlformats.org/officeDocument/2006/relationships/slide" Target="/ppt/slides/slide3.xml" Id="R317c5533a9514ce9" /><Relationship Type="http://schemas.openxmlformats.org/officeDocument/2006/relationships/slide" Target="/ppt/slides/slide4.xml" Id="R8382a09d3d8e4600" /><Relationship Type="http://schemas.openxmlformats.org/officeDocument/2006/relationships/slide" Target="/ppt/slides/slide5.xml" Id="R74e6a5bc3db2425e" /><Relationship Type="http://schemas.openxmlformats.org/officeDocument/2006/relationships/slide" Target="/ppt/slides/slide6.xml" Id="R876551d463424cdb" /><Relationship Type="http://schemas.openxmlformats.org/officeDocument/2006/relationships/slide" Target="/ppt/slides/slide7.xml" Id="Rd80f798506004b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9fdc52e1e84c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3b9aacf2641e2" /><Relationship Type="http://schemas.openxmlformats.org/officeDocument/2006/relationships/theme" Target="/ppt/slideMasters/theme/theme1.xml" Id="Rf580ca51060c44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23b9aacf2641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173d071e841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b47110b9f45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ed41561a749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a3b5711d841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1c95e07394b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b7c34976146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02d55586043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CFT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CFT INVEST AS ble etablert [år] og holder til i Hunndalen.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−150 417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527 165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11 805 027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11 812 638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RONNY TØFTUM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2827 Hunndalen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18 78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996 264 831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CFT INVEST AS</a:t>
            </a:r>
          </a:p>
        </p:txBody>
      </p:sp>
    </p:spTree>
  </p:cSld>
  <p:clrMapOvr>
    <a:masterClrMapping xmlns:a="http://schemas.openxmlformats.org/drawingml/2006/main"/>
  </p:clrMapOvr>
</p:sld>
</file>