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e73be2152f46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994f3170e04f72"/>
  </p:sldMasterIdLst>
  <p:sldIdLst>
    <p:sldId xmlns:r="http://schemas.openxmlformats.org/officeDocument/2006/relationships" id="256" r:id="Raed40fa4341749f7"/>
    <p:sldId xmlns:r="http://schemas.openxmlformats.org/officeDocument/2006/relationships" id="257" r:id="Rc5bc8df3a6824ff9"/>
    <p:sldId xmlns:r="http://schemas.openxmlformats.org/officeDocument/2006/relationships" id="258" r:id="R712fbeb403e64cb0"/>
    <p:sldId xmlns:r="http://schemas.openxmlformats.org/officeDocument/2006/relationships" id="259" r:id="Re3a5f9653c654794"/>
    <p:sldId xmlns:r="http://schemas.openxmlformats.org/officeDocument/2006/relationships" id="260" r:id="R2f50dba1fefe461f"/>
    <p:sldId xmlns:r="http://schemas.openxmlformats.org/officeDocument/2006/relationships" id="261" r:id="R8d0c7e331dbd443f"/>
    <p:sldId xmlns:r="http://schemas.openxmlformats.org/officeDocument/2006/relationships" id="262" r:id="Rb85c856dd36d45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994f3170e04f72" /><Relationship Type="http://schemas.openxmlformats.org/officeDocument/2006/relationships/slide" Target="/ppt/slides/slide1.xml" Id="Raed40fa4341749f7" /><Relationship Type="http://schemas.openxmlformats.org/officeDocument/2006/relationships/slide" Target="/ppt/slides/slide2.xml" Id="Rc5bc8df3a6824ff9" /><Relationship Type="http://schemas.openxmlformats.org/officeDocument/2006/relationships/slide" Target="/ppt/slides/slide3.xml" Id="R712fbeb403e64cb0" /><Relationship Type="http://schemas.openxmlformats.org/officeDocument/2006/relationships/slide" Target="/ppt/slides/slide4.xml" Id="Re3a5f9653c654794" /><Relationship Type="http://schemas.openxmlformats.org/officeDocument/2006/relationships/slide" Target="/ppt/slides/slide5.xml" Id="R2f50dba1fefe461f" /><Relationship Type="http://schemas.openxmlformats.org/officeDocument/2006/relationships/slide" Target="/ppt/slides/slide6.xml" Id="R8d0c7e331dbd443f" /><Relationship Type="http://schemas.openxmlformats.org/officeDocument/2006/relationships/slide" Target="/ppt/slides/slide7.xml" Id="Rb85c856dd36d45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83a446b97f41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a4dc4a75a4077" /><Relationship Type="http://schemas.openxmlformats.org/officeDocument/2006/relationships/theme" Target="/ppt/slideMasters/theme/theme1.xml" Id="R9567986f0f7c41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ca4dc4a75a40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9e048b6d747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7e3cf71ea48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630e248fe4c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b0bdf4a1044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40b63114043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52c01452b4e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6fe97eebd4e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INVESTE AS ble etablert [år] og holder til i Langhus.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−131 343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131 541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2 954 771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2 973 737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ANDRÉ ARNTSEN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Andre Arntsen, Ramstad terrasse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1405 Langhus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996 270 785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INVESTE AS</a:t>
            </a:r>
          </a:p>
        </p:txBody>
      </p:sp>
    </p:spTree>
  </p:cSld>
  <p:clrMapOvr>
    <a:masterClrMapping xmlns:a="http://schemas.openxmlformats.org/drawingml/2006/main"/>
  </p:clrMapOvr>
</p:sld>
</file>