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91bb07f14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338c472894fad"/>
  </p:sldMasterIdLst>
  <p:sldIdLst>
    <p:sldId xmlns:r="http://schemas.openxmlformats.org/officeDocument/2006/relationships" id="256" r:id="R03ed0b53662b4237"/>
    <p:sldId xmlns:r="http://schemas.openxmlformats.org/officeDocument/2006/relationships" id="257" r:id="R91456d9a3b4c4806"/>
    <p:sldId xmlns:r="http://schemas.openxmlformats.org/officeDocument/2006/relationships" id="258" r:id="R89c3f2567e7a4ba0"/>
    <p:sldId xmlns:r="http://schemas.openxmlformats.org/officeDocument/2006/relationships" id="259" r:id="Ra92b79fa7dfb4b5d"/>
    <p:sldId xmlns:r="http://schemas.openxmlformats.org/officeDocument/2006/relationships" id="260" r:id="R7c21e89bcf1d4ba1"/>
    <p:sldId xmlns:r="http://schemas.openxmlformats.org/officeDocument/2006/relationships" id="261" r:id="Rce969482df80482e"/>
    <p:sldId xmlns:r="http://schemas.openxmlformats.org/officeDocument/2006/relationships" id="262" r:id="R90e42bbdb51c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338c472894fad" /><Relationship Type="http://schemas.openxmlformats.org/officeDocument/2006/relationships/slide" Target="/ppt/slides/slide1.xml" Id="R03ed0b53662b4237" /><Relationship Type="http://schemas.openxmlformats.org/officeDocument/2006/relationships/slide" Target="/ppt/slides/slide2.xml" Id="R91456d9a3b4c4806" /><Relationship Type="http://schemas.openxmlformats.org/officeDocument/2006/relationships/slide" Target="/ppt/slides/slide3.xml" Id="R89c3f2567e7a4ba0" /><Relationship Type="http://schemas.openxmlformats.org/officeDocument/2006/relationships/slide" Target="/ppt/slides/slide4.xml" Id="Ra92b79fa7dfb4b5d" /><Relationship Type="http://schemas.openxmlformats.org/officeDocument/2006/relationships/slide" Target="/ppt/slides/slide5.xml" Id="R7c21e89bcf1d4ba1" /><Relationship Type="http://schemas.openxmlformats.org/officeDocument/2006/relationships/slide" Target="/ppt/slides/slide6.xml" Id="Rce969482df80482e" /><Relationship Type="http://schemas.openxmlformats.org/officeDocument/2006/relationships/slide" Target="/ppt/slides/slide7.xml" Id="R90e42bbdb51c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bd56f684a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210888cc44dd" /><Relationship Type="http://schemas.openxmlformats.org/officeDocument/2006/relationships/theme" Target="/ppt/slideMasters/theme/theme1.xml" Id="R611a3626d912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f210888cc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b749f722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22e81bdc1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7b06ec04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f03a949a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473a89c5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7aeb957c9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3df6417e6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XYLICO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XYLICO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SAND SYVERSEN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VANJA SAND SYVERSEN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Mannsverk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996 270 998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XYLICO AS</a:t>
            </a:r>
          </a:p>
        </p:txBody>
      </p:sp>
    </p:spTree>
  </p:cSld>
  <p:clrMapOvr>
    <a:masterClrMapping xmlns:a="http://schemas.openxmlformats.org/drawingml/2006/main"/>
  </p:clrMapOvr>
</p:sld>
</file>