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1936266b9a45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1bff103bd0472a"/>
  </p:sldMasterIdLst>
  <p:sldIdLst>
    <p:sldId xmlns:r="http://schemas.openxmlformats.org/officeDocument/2006/relationships" id="256" r:id="Rf7bbf35c0bcd4b8c"/>
    <p:sldId xmlns:r="http://schemas.openxmlformats.org/officeDocument/2006/relationships" id="257" r:id="Rdd635c28d4a249c4"/>
    <p:sldId xmlns:r="http://schemas.openxmlformats.org/officeDocument/2006/relationships" id="258" r:id="Rbe505407458048fb"/>
    <p:sldId xmlns:r="http://schemas.openxmlformats.org/officeDocument/2006/relationships" id="259" r:id="Re2e7474cfccf4653"/>
    <p:sldId xmlns:r="http://schemas.openxmlformats.org/officeDocument/2006/relationships" id="260" r:id="R62f1066f70c146a1"/>
    <p:sldId xmlns:r="http://schemas.openxmlformats.org/officeDocument/2006/relationships" id="261" r:id="R599d4ce6081f4b7d"/>
    <p:sldId xmlns:r="http://schemas.openxmlformats.org/officeDocument/2006/relationships" id="262" r:id="R316bfa75dbfe47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bff103bd0472a" /><Relationship Type="http://schemas.openxmlformats.org/officeDocument/2006/relationships/slide" Target="/ppt/slides/slide1.xml" Id="Rf7bbf35c0bcd4b8c" /><Relationship Type="http://schemas.openxmlformats.org/officeDocument/2006/relationships/slide" Target="/ppt/slides/slide2.xml" Id="Rdd635c28d4a249c4" /><Relationship Type="http://schemas.openxmlformats.org/officeDocument/2006/relationships/slide" Target="/ppt/slides/slide3.xml" Id="Rbe505407458048fb" /><Relationship Type="http://schemas.openxmlformats.org/officeDocument/2006/relationships/slide" Target="/ppt/slides/slide4.xml" Id="Re2e7474cfccf4653" /><Relationship Type="http://schemas.openxmlformats.org/officeDocument/2006/relationships/slide" Target="/ppt/slides/slide5.xml" Id="R62f1066f70c146a1" /><Relationship Type="http://schemas.openxmlformats.org/officeDocument/2006/relationships/slide" Target="/ppt/slides/slide6.xml" Id="R599d4ce6081f4b7d" /><Relationship Type="http://schemas.openxmlformats.org/officeDocument/2006/relationships/slide" Target="/ppt/slides/slide7.xml" Id="R316bfa75dbfe47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56a99753545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c788f5e624b85" /><Relationship Type="http://schemas.openxmlformats.org/officeDocument/2006/relationships/theme" Target="/ppt/slideMasters/theme/theme1.xml" Id="R43a840b0e7af4a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cc788f5e624b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78e37b8124e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86603ccbb46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7eb0a08bb4e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d967d988149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6fa7e569f45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fe0248c1e41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e9acab2a74f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VESPER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VESPER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21 695 552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21 797 784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VESPER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Fagertunveien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996 271 102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VESPER INVEST AS</a:t>
            </a:r>
          </a:p>
        </p:txBody>
      </p:sp>
    </p:spTree>
  </p:cSld>
  <p:clrMapOvr>
    <a:masterClrMapping xmlns:a="http://schemas.openxmlformats.org/drawingml/2006/main"/>
  </p:clrMapOvr>
</p:sld>
</file>