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672c72bf6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bd29f69ce4006"/>
  </p:sldMasterIdLst>
  <p:sldIdLst>
    <p:sldId xmlns:r="http://schemas.openxmlformats.org/officeDocument/2006/relationships" id="256" r:id="R8f53f807bf5f4c7b"/>
    <p:sldId xmlns:r="http://schemas.openxmlformats.org/officeDocument/2006/relationships" id="257" r:id="Rc4444994da0047ba"/>
    <p:sldId xmlns:r="http://schemas.openxmlformats.org/officeDocument/2006/relationships" id="258" r:id="R9646cf8080644451"/>
    <p:sldId xmlns:r="http://schemas.openxmlformats.org/officeDocument/2006/relationships" id="259" r:id="Re482205abca64a8b"/>
    <p:sldId xmlns:r="http://schemas.openxmlformats.org/officeDocument/2006/relationships" id="260" r:id="Rf4abfd29a80d4926"/>
    <p:sldId xmlns:r="http://schemas.openxmlformats.org/officeDocument/2006/relationships" id="261" r:id="Ra1388b4f001c485e"/>
    <p:sldId xmlns:r="http://schemas.openxmlformats.org/officeDocument/2006/relationships" id="262" r:id="R784c18ac69f9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bd29f69ce4006" /><Relationship Type="http://schemas.openxmlformats.org/officeDocument/2006/relationships/slide" Target="/ppt/slides/slide1.xml" Id="R8f53f807bf5f4c7b" /><Relationship Type="http://schemas.openxmlformats.org/officeDocument/2006/relationships/slide" Target="/ppt/slides/slide2.xml" Id="Rc4444994da0047ba" /><Relationship Type="http://schemas.openxmlformats.org/officeDocument/2006/relationships/slide" Target="/ppt/slides/slide3.xml" Id="R9646cf8080644451" /><Relationship Type="http://schemas.openxmlformats.org/officeDocument/2006/relationships/slide" Target="/ppt/slides/slide4.xml" Id="Re482205abca64a8b" /><Relationship Type="http://schemas.openxmlformats.org/officeDocument/2006/relationships/slide" Target="/ppt/slides/slide5.xml" Id="Rf4abfd29a80d4926" /><Relationship Type="http://schemas.openxmlformats.org/officeDocument/2006/relationships/slide" Target="/ppt/slides/slide6.xml" Id="Ra1388b4f001c485e" /><Relationship Type="http://schemas.openxmlformats.org/officeDocument/2006/relationships/slide" Target="/ppt/slides/slide7.xml" Id="R784c18ac69f9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fdcaebfa5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dc56189ed4e64" /><Relationship Type="http://schemas.openxmlformats.org/officeDocument/2006/relationships/theme" Target="/ppt/slideMasters/theme/theme1.xml" Id="R24d854f82cca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dc56189ed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bcdde173f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2096e7a9245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5e6821b2c4b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9b8610ece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d3350bd3a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e4c9ca523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070571c4f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FANAFJELLET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FANAFJELLET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7 433 354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MORSTØL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MORSTØL RUNE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Titlestadvegen 213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996 291 855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