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d5c03c5bd64482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0798797a6684278"/>
  </p:sldMasterIdLst>
  <p:sldIdLst>
    <p:sldId xmlns:r="http://schemas.openxmlformats.org/officeDocument/2006/relationships" id="256" r:id="R2a6fb59e84634477"/>
    <p:sldId xmlns:r="http://schemas.openxmlformats.org/officeDocument/2006/relationships" id="257" r:id="R6bc3ab8a0b8a4ea1"/>
    <p:sldId xmlns:r="http://schemas.openxmlformats.org/officeDocument/2006/relationships" id="258" r:id="Rc816961f067f4d9b"/>
    <p:sldId xmlns:r="http://schemas.openxmlformats.org/officeDocument/2006/relationships" id="259" r:id="Re5e1db6a6ec4435c"/>
    <p:sldId xmlns:r="http://schemas.openxmlformats.org/officeDocument/2006/relationships" id="260" r:id="Ra751cfe3ad644284"/>
    <p:sldId xmlns:r="http://schemas.openxmlformats.org/officeDocument/2006/relationships" id="261" r:id="Rad92731c2b4140b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0798797a6684278" /><Relationship Type="http://schemas.openxmlformats.org/officeDocument/2006/relationships/slide" Target="/ppt/slides/slide1.xml" Id="R2a6fb59e84634477" /><Relationship Type="http://schemas.openxmlformats.org/officeDocument/2006/relationships/slide" Target="/ppt/slides/slide2.xml" Id="R6bc3ab8a0b8a4ea1" /><Relationship Type="http://schemas.openxmlformats.org/officeDocument/2006/relationships/slide" Target="/ppt/slides/slide3.xml" Id="Rc816961f067f4d9b" /><Relationship Type="http://schemas.openxmlformats.org/officeDocument/2006/relationships/slide" Target="/ppt/slides/slide4.xml" Id="Re5e1db6a6ec4435c" /><Relationship Type="http://schemas.openxmlformats.org/officeDocument/2006/relationships/slide" Target="/ppt/slides/slide5.xml" Id="Ra751cfe3ad644284" /><Relationship Type="http://schemas.openxmlformats.org/officeDocument/2006/relationships/slide" Target="/ppt/slides/slide6.xml" Id="Rad92731c2b4140b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7d9ce7cf5074c5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43ec76a01f2438f" /><Relationship Type="http://schemas.openxmlformats.org/officeDocument/2006/relationships/theme" Target="/ppt/slideMasters/theme/theme1.xml" Id="R6170f0652cc44b6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43ec76a01f2438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455a0813fec44b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d1fb49600f54f5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52c30caa1ab454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21b20b031d3464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31a159b0462422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485a25872d148e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OLORES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OLORES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OLORES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OLORES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OLORES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OLORES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Tollbugata 115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3041 Drammen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996 312 828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OLORES HOLDING AS</a:t>
            </a:r>
          </a:p>
        </p:txBody>
      </p:sp>
    </p:spTree>
  </p:cSld>
  <p:clrMapOvr>
    <a:masterClrMapping xmlns:a="http://schemas.openxmlformats.org/drawingml/2006/main"/>
  </p:clrMapOvr>
</p:sld>
</file>