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70e99a18b49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54a3028e1493d"/>
  </p:sldMasterIdLst>
  <p:sldIdLst>
    <p:sldId xmlns:r="http://schemas.openxmlformats.org/officeDocument/2006/relationships" id="256" r:id="Rc352c86361554644"/>
    <p:sldId xmlns:r="http://schemas.openxmlformats.org/officeDocument/2006/relationships" id="257" r:id="R95a161d2c84a46fc"/>
    <p:sldId xmlns:r="http://schemas.openxmlformats.org/officeDocument/2006/relationships" id="258" r:id="R28561ff0582949e8"/>
    <p:sldId xmlns:r="http://schemas.openxmlformats.org/officeDocument/2006/relationships" id="259" r:id="R2db28fb7fa4346bf"/>
    <p:sldId xmlns:r="http://schemas.openxmlformats.org/officeDocument/2006/relationships" id="260" r:id="R76927d6c3c78404a"/>
    <p:sldId xmlns:r="http://schemas.openxmlformats.org/officeDocument/2006/relationships" id="261" r:id="R3d4be399f7b149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54a3028e1493d" /><Relationship Type="http://schemas.openxmlformats.org/officeDocument/2006/relationships/slide" Target="/ppt/slides/slide1.xml" Id="Rc352c86361554644" /><Relationship Type="http://schemas.openxmlformats.org/officeDocument/2006/relationships/slide" Target="/ppt/slides/slide2.xml" Id="R95a161d2c84a46fc" /><Relationship Type="http://schemas.openxmlformats.org/officeDocument/2006/relationships/slide" Target="/ppt/slides/slide3.xml" Id="R28561ff0582949e8" /><Relationship Type="http://schemas.openxmlformats.org/officeDocument/2006/relationships/slide" Target="/ppt/slides/slide4.xml" Id="R2db28fb7fa4346bf" /><Relationship Type="http://schemas.openxmlformats.org/officeDocument/2006/relationships/slide" Target="/ppt/slides/slide5.xml" Id="R76927d6c3c78404a" /><Relationship Type="http://schemas.openxmlformats.org/officeDocument/2006/relationships/slide" Target="/ppt/slides/slide6.xml" Id="R3d4be399f7b149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b98486fdd4e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c004e4fc44611" /><Relationship Type="http://schemas.openxmlformats.org/officeDocument/2006/relationships/theme" Target="/ppt/slideMasters/theme/theme1.xml" Id="R1c231fb5af5a43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c004e4fc446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ef519ac93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d8a0429eb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ce00fe624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a6a6f486a45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453a7d4f543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a644a125c44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OLORES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OLORES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−904 488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12 323 314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78 281 304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78 376 309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996 312 828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