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c8a560649844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860f3545be46b3"/>
  </p:sldMasterIdLst>
  <p:sldIdLst>
    <p:sldId xmlns:r="http://schemas.openxmlformats.org/officeDocument/2006/relationships" id="256" r:id="R0b58a81d503144c5"/>
    <p:sldId xmlns:r="http://schemas.openxmlformats.org/officeDocument/2006/relationships" id="257" r:id="R6e9b65176b15456f"/>
    <p:sldId xmlns:r="http://schemas.openxmlformats.org/officeDocument/2006/relationships" id="258" r:id="Ra4226145ab624f9e"/>
    <p:sldId xmlns:r="http://schemas.openxmlformats.org/officeDocument/2006/relationships" id="259" r:id="Rcb7f4a48b85249d2"/>
    <p:sldId xmlns:r="http://schemas.openxmlformats.org/officeDocument/2006/relationships" id="260" r:id="Rb0bb19a52ecb46a8"/>
    <p:sldId xmlns:r="http://schemas.openxmlformats.org/officeDocument/2006/relationships" id="261" r:id="R23d41e4369b14ffe"/>
    <p:sldId xmlns:r="http://schemas.openxmlformats.org/officeDocument/2006/relationships" id="262" r:id="R669f47ef0cc8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60f3545be46b3" /><Relationship Type="http://schemas.openxmlformats.org/officeDocument/2006/relationships/slide" Target="/ppt/slides/slide1.xml" Id="R0b58a81d503144c5" /><Relationship Type="http://schemas.openxmlformats.org/officeDocument/2006/relationships/slide" Target="/ppt/slides/slide2.xml" Id="R6e9b65176b15456f" /><Relationship Type="http://schemas.openxmlformats.org/officeDocument/2006/relationships/slide" Target="/ppt/slides/slide3.xml" Id="Ra4226145ab624f9e" /><Relationship Type="http://schemas.openxmlformats.org/officeDocument/2006/relationships/slide" Target="/ppt/slides/slide4.xml" Id="Rcb7f4a48b85249d2" /><Relationship Type="http://schemas.openxmlformats.org/officeDocument/2006/relationships/slide" Target="/ppt/slides/slide5.xml" Id="Rb0bb19a52ecb46a8" /><Relationship Type="http://schemas.openxmlformats.org/officeDocument/2006/relationships/slide" Target="/ppt/slides/slide6.xml" Id="R23d41e4369b14ffe" /><Relationship Type="http://schemas.openxmlformats.org/officeDocument/2006/relationships/slide" Target="/ppt/slides/slide7.xml" Id="R669f47ef0cc8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6e25b8c0c45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63613cd434b44" /><Relationship Type="http://schemas.openxmlformats.org/officeDocument/2006/relationships/theme" Target="/ppt/slideMasters/theme/theme1.xml" Id="R0cce5eae784e4e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863613cd434b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41ab5022b4f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0e5f9801a4f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a104a928444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207e94350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78325d91349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45b61f90d49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1eab8347045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HWK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HWK INVEST AS ble etablert [år] og holder til i Åmot.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815 309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17 096 052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19 076 054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KJEMPERUD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Holokroken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3340 Åmot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996 325 911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HWK INVEST AS</a:t>
            </a:r>
          </a:p>
        </p:txBody>
      </p:sp>
    </p:spTree>
  </p:cSld>
  <p:clrMapOvr>
    <a:masterClrMapping xmlns:a="http://schemas.openxmlformats.org/drawingml/2006/main"/>
  </p:clrMapOvr>
</p:sld>
</file>