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227ad21f3a42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4df18773e84362"/>
  </p:sldMasterIdLst>
  <p:sldIdLst>
    <p:sldId xmlns:r="http://schemas.openxmlformats.org/officeDocument/2006/relationships" id="256" r:id="R9fc0d7fb660144da"/>
    <p:sldId xmlns:r="http://schemas.openxmlformats.org/officeDocument/2006/relationships" id="257" r:id="R3024dd71d7e14bad"/>
    <p:sldId xmlns:r="http://schemas.openxmlformats.org/officeDocument/2006/relationships" id="258" r:id="R24bf7d19e112419a"/>
    <p:sldId xmlns:r="http://schemas.openxmlformats.org/officeDocument/2006/relationships" id="259" r:id="R6350113796cd4a37"/>
    <p:sldId xmlns:r="http://schemas.openxmlformats.org/officeDocument/2006/relationships" id="260" r:id="R7424c675c4fc407e"/>
    <p:sldId xmlns:r="http://schemas.openxmlformats.org/officeDocument/2006/relationships" id="261" r:id="Redaa1b4ee5bd4c92"/>
    <p:sldId xmlns:r="http://schemas.openxmlformats.org/officeDocument/2006/relationships" id="262" r:id="R08a8dba125d14f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df18773e84362" /><Relationship Type="http://schemas.openxmlformats.org/officeDocument/2006/relationships/slide" Target="/ppt/slides/slide1.xml" Id="R9fc0d7fb660144da" /><Relationship Type="http://schemas.openxmlformats.org/officeDocument/2006/relationships/slide" Target="/ppt/slides/slide2.xml" Id="R3024dd71d7e14bad" /><Relationship Type="http://schemas.openxmlformats.org/officeDocument/2006/relationships/slide" Target="/ppt/slides/slide3.xml" Id="R24bf7d19e112419a" /><Relationship Type="http://schemas.openxmlformats.org/officeDocument/2006/relationships/slide" Target="/ppt/slides/slide4.xml" Id="R6350113796cd4a37" /><Relationship Type="http://schemas.openxmlformats.org/officeDocument/2006/relationships/slide" Target="/ppt/slides/slide5.xml" Id="R7424c675c4fc407e" /><Relationship Type="http://schemas.openxmlformats.org/officeDocument/2006/relationships/slide" Target="/ppt/slides/slide6.xml" Id="Redaa1b4ee5bd4c92" /><Relationship Type="http://schemas.openxmlformats.org/officeDocument/2006/relationships/slide" Target="/ppt/slides/slide7.xml" Id="R08a8dba125d14f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2aa5c34ea849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ab478de994c29" /><Relationship Type="http://schemas.openxmlformats.org/officeDocument/2006/relationships/theme" Target="/ppt/slideMasters/theme/theme1.xml" Id="R00aeca1d40344b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2ab478de994c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77af5f52444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eed22f41a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41974d4614f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bd1c785cb44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d460798c044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1801fc3d944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e982addea46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VELO INVEST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1 061 527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6 986 996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7 986 996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8400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steinar@velovaretaxi.no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996 329 607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VELO INVEST AS</a:t>
            </a:r>
          </a:p>
        </p:txBody>
      </p:sp>
    </p:spTree>
  </p:cSld>
  <p:clrMapOvr>
    <a:masterClrMapping xmlns:a="http://schemas.openxmlformats.org/drawingml/2006/main"/>
  </p:clrMapOvr>
</p:sld>
</file>