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9068843add48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1e9ed584a4431e"/>
  </p:sldMasterIdLst>
  <p:sldIdLst>
    <p:sldId xmlns:r="http://schemas.openxmlformats.org/officeDocument/2006/relationships" id="256" r:id="R3f6b9e6d91da4368"/>
    <p:sldId xmlns:r="http://schemas.openxmlformats.org/officeDocument/2006/relationships" id="257" r:id="R36035f0358264971"/>
    <p:sldId xmlns:r="http://schemas.openxmlformats.org/officeDocument/2006/relationships" id="258" r:id="R7cb5b5fe4f3b424b"/>
    <p:sldId xmlns:r="http://schemas.openxmlformats.org/officeDocument/2006/relationships" id="259" r:id="R553a203498ff4909"/>
    <p:sldId xmlns:r="http://schemas.openxmlformats.org/officeDocument/2006/relationships" id="260" r:id="R12b838ec08494ca1"/>
    <p:sldId xmlns:r="http://schemas.openxmlformats.org/officeDocument/2006/relationships" id="261" r:id="R60f3dcf655834b4b"/>
    <p:sldId xmlns:r="http://schemas.openxmlformats.org/officeDocument/2006/relationships" id="262" r:id="R72c9c58a907a4f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e9ed584a4431e" /><Relationship Type="http://schemas.openxmlformats.org/officeDocument/2006/relationships/slide" Target="/ppt/slides/slide1.xml" Id="R3f6b9e6d91da4368" /><Relationship Type="http://schemas.openxmlformats.org/officeDocument/2006/relationships/slide" Target="/ppt/slides/slide2.xml" Id="R36035f0358264971" /><Relationship Type="http://schemas.openxmlformats.org/officeDocument/2006/relationships/slide" Target="/ppt/slides/slide3.xml" Id="R7cb5b5fe4f3b424b" /><Relationship Type="http://schemas.openxmlformats.org/officeDocument/2006/relationships/slide" Target="/ppt/slides/slide4.xml" Id="R553a203498ff4909" /><Relationship Type="http://schemas.openxmlformats.org/officeDocument/2006/relationships/slide" Target="/ppt/slides/slide5.xml" Id="R12b838ec08494ca1" /><Relationship Type="http://schemas.openxmlformats.org/officeDocument/2006/relationships/slide" Target="/ppt/slides/slide6.xml" Id="R60f3dcf655834b4b" /><Relationship Type="http://schemas.openxmlformats.org/officeDocument/2006/relationships/slide" Target="/ppt/slides/slide7.xml" Id="R72c9c58a907a4f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cef505b1844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0912b25cc4652" /><Relationship Type="http://schemas.openxmlformats.org/officeDocument/2006/relationships/theme" Target="/ppt/slideMasters/theme/theme1.xml" Id="R7a9b41120ecc41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80912b25cc46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065ddcea844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17465cf194b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ce751144d4f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7a063eb284b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3861d842845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3224bef804d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ca532aed14c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CONTAINERSERVICE RINGERIKE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CONTAINERSERVICE RINGERIKE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CONTAINERSERVICE RINGERIKE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CONTAINERSERVICE RINGERIKE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CONTAINERSERVICE RINGERIKE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CONTAINERSERVICE RINGERIKE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10 649 326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503 753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1 571 842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4 549 531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CONTAINERSERVICE RINGERIKE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GREVIK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CONTAINERSERVICE RINGERIKE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Tyrimyrveien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03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post@ringcont.no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ringcont.no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996 332 764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CONTAINERSERVICE RINGERIKE AS</a:t>
            </a:r>
          </a:p>
        </p:txBody>
      </p:sp>
    </p:spTree>
  </p:cSld>
  <p:clrMapOvr>
    <a:masterClrMapping xmlns:a="http://schemas.openxmlformats.org/drawingml/2006/main"/>
  </p:clrMapOvr>
</p:sld>
</file>