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aef94a3a4d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9024129c2847eb"/>
  </p:sldMasterIdLst>
  <p:sldIdLst>
    <p:sldId xmlns:r="http://schemas.openxmlformats.org/officeDocument/2006/relationships" id="256" r:id="R0f437dd0bce14ae3"/>
    <p:sldId xmlns:r="http://schemas.openxmlformats.org/officeDocument/2006/relationships" id="257" r:id="R3841c78d1a2b4556"/>
    <p:sldId xmlns:r="http://schemas.openxmlformats.org/officeDocument/2006/relationships" id="258" r:id="R48e751adc55f43c5"/>
    <p:sldId xmlns:r="http://schemas.openxmlformats.org/officeDocument/2006/relationships" id="259" r:id="Raeb6962ba0c34002"/>
    <p:sldId xmlns:r="http://schemas.openxmlformats.org/officeDocument/2006/relationships" id="260" r:id="Rde5cdf252eb44967"/>
    <p:sldId xmlns:r="http://schemas.openxmlformats.org/officeDocument/2006/relationships" id="261" r:id="R439175560fd5429f"/>
    <p:sldId xmlns:r="http://schemas.openxmlformats.org/officeDocument/2006/relationships" id="262" r:id="Rfd551a543b73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024129c2847eb" /><Relationship Type="http://schemas.openxmlformats.org/officeDocument/2006/relationships/slide" Target="/ppt/slides/slide1.xml" Id="R0f437dd0bce14ae3" /><Relationship Type="http://schemas.openxmlformats.org/officeDocument/2006/relationships/slide" Target="/ppt/slides/slide2.xml" Id="R3841c78d1a2b4556" /><Relationship Type="http://schemas.openxmlformats.org/officeDocument/2006/relationships/slide" Target="/ppt/slides/slide3.xml" Id="R48e751adc55f43c5" /><Relationship Type="http://schemas.openxmlformats.org/officeDocument/2006/relationships/slide" Target="/ppt/slides/slide4.xml" Id="Raeb6962ba0c34002" /><Relationship Type="http://schemas.openxmlformats.org/officeDocument/2006/relationships/slide" Target="/ppt/slides/slide5.xml" Id="Rde5cdf252eb44967" /><Relationship Type="http://schemas.openxmlformats.org/officeDocument/2006/relationships/slide" Target="/ppt/slides/slide6.xml" Id="R439175560fd5429f" /><Relationship Type="http://schemas.openxmlformats.org/officeDocument/2006/relationships/slide" Target="/ppt/slides/slide7.xml" Id="Rfd551a543b73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14824d80748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a229d3bc447e3" /><Relationship Type="http://schemas.openxmlformats.org/officeDocument/2006/relationships/theme" Target="/ppt/slideMasters/theme/theme1.xml" Id="Rd4bee0f77369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4a229d3bc447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ecfa2a92c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a9dbb8a3d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76207fb5743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9797b3828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8bfc4c94f41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2f7a79e4942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ca5b3d472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ADDITIONAL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ADDITIONAL FUNDING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4 204 920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