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0163bba99d47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aae88681f4e44"/>
  </p:sldMasterIdLst>
  <p:sldIdLst>
    <p:sldId xmlns:r="http://schemas.openxmlformats.org/officeDocument/2006/relationships" id="256" r:id="Rcfe81397768240e9"/>
    <p:sldId xmlns:r="http://schemas.openxmlformats.org/officeDocument/2006/relationships" id="257" r:id="R1803dde79ac34874"/>
    <p:sldId xmlns:r="http://schemas.openxmlformats.org/officeDocument/2006/relationships" id="258" r:id="Rc75696a9ba144308"/>
    <p:sldId xmlns:r="http://schemas.openxmlformats.org/officeDocument/2006/relationships" id="259" r:id="Rf6c70a01115d4439"/>
    <p:sldId xmlns:r="http://schemas.openxmlformats.org/officeDocument/2006/relationships" id="260" r:id="Raa2cc04b30e14aa6"/>
    <p:sldId xmlns:r="http://schemas.openxmlformats.org/officeDocument/2006/relationships" id="261" r:id="Rffc4dc859eda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aae88681f4e44" /><Relationship Type="http://schemas.openxmlformats.org/officeDocument/2006/relationships/slide" Target="/ppt/slides/slide1.xml" Id="Rcfe81397768240e9" /><Relationship Type="http://schemas.openxmlformats.org/officeDocument/2006/relationships/slide" Target="/ppt/slides/slide2.xml" Id="R1803dde79ac34874" /><Relationship Type="http://schemas.openxmlformats.org/officeDocument/2006/relationships/slide" Target="/ppt/slides/slide3.xml" Id="Rc75696a9ba144308" /><Relationship Type="http://schemas.openxmlformats.org/officeDocument/2006/relationships/slide" Target="/ppt/slides/slide4.xml" Id="Rf6c70a01115d4439" /><Relationship Type="http://schemas.openxmlformats.org/officeDocument/2006/relationships/slide" Target="/ppt/slides/slide5.xml" Id="Raa2cc04b30e14aa6" /><Relationship Type="http://schemas.openxmlformats.org/officeDocument/2006/relationships/slide" Target="/ppt/slides/slide6.xml" Id="Rffc4dc859eda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1f3187a944f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5d2af0d7247a3" /><Relationship Type="http://schemas.openxmlformats.org/officeDocument/2006/relationships/theme" Target="/ppt/slideMasters/theme/theme1.xml" Id="Ra600d041d732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5d2af0d72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c37439a2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602eb422d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64140bbe7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8e7726011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64edb97a0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dff59ddd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HOSPITALITY GROUP AS</a:t>
            </a:r>
          </a:p>
        </p:txBody>
      </p:sp>
    </p:spTree>
  </p:cSld>
  <p:clrMapOvr>
    <a:masterClrMapping xmlns:a="http://schemas.openxmlformats.org/drawingml/2006/main"/>
  </p:clrMapOvr>
</p:sld>
</file>