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c8ec747d447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58f7f1ead49fb"/>
  </p:sldMasterIdLst>
  <p:sldIdLst>
    <p:sldId xmlns:r="http://schemas.openxmlformats.org/officeDocument/2006/relationships" id="256" r:id="R619aa0793ff14ebb"/>
    <p:sldId xmlns:r="http://schemas.openxmlformats.org/officeDocument/2006/relationships" id="257" r:id="R1eb853c207084296"/>
    <p:sldId xmlns:r="http://schemas.openxmlformats.org/officeDocument/2006/relationships" id="258" r:id="Rcd138f76c815430c"/>
    <p:sldId xmlns:r="http://schemas.openxmlformats.org/officeDocument/2006/relationships" id="259" r:id="Ref77ee529c544ca8"/>
    <p:sldId xmlns:r="http://schemas.openxmlformats.org/officeDocument/2006/relationships" id="260" r:id="R0f4c1c5117c94a7f"/>
    <p:sldId xmlns:r="http://schemas.openxmlformats.org/officeDocument/2006/relationships" id="261" r:id="Rb2239691b0dd41f7"/>
    <p:sldId xmlns:r="http://schemas.openxmlformats.org/officeDocument/2006/relationships" id="262" r:id="Rc84db7be1401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58f7f1ead49fb" /><Relationship Type="http://schemas.openxmlformats.org/officeDocument/2006/relationships/slide" Target="/ppt/slides/slide1.xml" Id="R619aa0793ff14ebb" /><Relationship Type="http://schemas.openxmlformats.org/officeDocument/2006/relationships/slide" Target="/ppt/slides/slide2.xml" Id="R1eb853c207084296" /><Relationship Type="http://schemas.openxmlformats.org/officeDocument/2006/relationships/slide" Target="/ppt/slides/slide3.xml" Id="Rcd138f76c815430c" /><Relationship Type="http://schemas.openxmlformats.org/officeDocument/2006/relationships/slide" Target="/ppt/slides/slide4.xml" Id="Ref77ee529c544ca8" /><Relationship Type="http://schemas.openxmlformats.org/officeDocument/2006/relationships/slide" Target="/ppt/slides/slide5.xml" Id="R0f4c1c5117c94a7f" /><Relationship Type="http://schemas.openxmlformats.org/officeDocument/2006/relationships/slide" Target="/ppt/slides/slide6.xml" Id="Rb2239691b0dd41f7" /><Relationship Type="http://schemas.openxmlformats.org/officeDocument/2006/relationships/slide" Target="/ppt/slides/slide7.xml" Id="Rc84db7be1401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ca6c4193647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379011a384acb" /><Relationship Type="http://schemas.openxmlformats.org/officeDocument/2006/relationships/theme" Target="/ppt/slideMasters/theme/theme1.xml" Id="Rb4e9fda16bdd49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379011a384a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47415ea6f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22bec555f4c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c8bab00e4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15c95dd3f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54589c049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37b73ba5542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81bc613c04c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HOSPITALITY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HOSPITALITY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−228 714 335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2 086 924 121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12 450 474 748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GROUP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UNIT ONE EIENDOM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996 340 244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