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d5edc513394e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6b46d2b22b4167"/>
  </p:sldMasterIdLst>
  <p:sldIdLst>
    <p:sldId xmlns:r="http://schemas.openxmlformats.org/officeDocument/2006/relationships" id="256" r:id="R87d4dd09b94042a2"/>
    <p:sldId xmlns:r="http://schemas.openxmlformats.org/officeDocument/2006/relationships" id="257" r:id="R3a764831a81f4973"/>
    <p:sldId xmlns:r="http://schemas.openxmlformats.org/officeDocument/2006/relationships" id="258" r:id="R8d88f0a940174d76"/>
    <p:sldId xmlns:r="http://schemas.openxmlformats.org/officeDocument/2006/relationships" id="259" r:id="R010d636868b6415e"/>
    <p:sldId xmlns:r="http://schemas.openxmlformats.org/officeDocument/2006/relationships" id="260" r:id="R7f1a324224434f58"/>
    <p:sldId xmlns:r="http://schemas.openxmlformats.org/officeDocument/2006/relationships" id="261" r:id="R82580a8ec8e54ad7"/>
    <p:sldId xmlns:r="http://schemas.openxmlformats.org/officeDocument/2006/relationships" id="262" r:id="R3007e19e5d1641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6b46d2b22b4167" /><Relationship Type="http://schemas.openxmlformats.org/officeDocument/2006/relationships/slide" Target="/ppt/slides/slide1.xml" Id="R87d4dd09b94042a2" /><Relationship Type="http://schemas.openxmlformats.org/officeDocument/2006/relationships/slide" Target="/ppt/slides/slide2.xml" Id="R3a764831a81f4973" /><Relationship Type="http://schemas.openxmlformats.org/officeDocument/2006/relationships/slide" Target="/ppt/slides/slide3.xml" Id="R8d88f0a940174d76" /><Relationship Type="http://schemas.openxmlformats.org/officeDocument/2006/relationships/slide" Target="/ppt/slides/slide4.xml" Id="R010d636868b6415e" /><Relationship Type="http://schemas.openxmlformats.org/officeDocument/2006/relationships/slide" Target="/ppt/slides/slide5.xml" Id="R7f1a324224434f58" /><Relationship Type="http://schemas.openxmlformats.org/officeDocument/2006/relationships/slide" Target="/ppt/slides/slide6.xml" Id="R82580a8ec8e54ad7" /><Relationship Type="http://schemas.openxmlformats.org/officeDocument/2006/relationships/slide" Target="/ppt/slides/slide7.xml" Id="R3007e19e5d1641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f13a13807347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f86f0a9fb44af" /><Relationship Type="http://schemas.openxmlformats.org/officeDocument/2006/relationships/theme" Target="/ppt/slideMasters/theme/theme1.xml" Id="Rdd648e714fb349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0f86f0a9fb44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0b6b17d9a47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de79d7f1044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d5c843c1742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e49c4ec184b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a4eb5647741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cb56965f94c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b4b012b1d4e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JESH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JESH INVEST AS ble etablert [år] og holder til i Rjukan.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15 660 485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24 301 158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24 718 769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HEGGTVEIT JANNE L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HEGGTVEIT ESPEN KITTELSEN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HEGGTVEIT STINE KITTELSEN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v/Janne Heggtveit, Sam Eydes gate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3660 Rjukan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996 341 224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JESH INVEST AS</a:t>
            </a:r>
          </a:p>
        </p:txBody>
      </p:sp>
    </p:spTree>
  </p:cSld>
  <p:clrMapOvr>
    <a:masterClrMapping xmlns:a="http://schemas.openxmlformats.org/drawingml/2006/main"/>
  </p:clrMapOvr>
</p:sld>
</file>