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a32430b8c34e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4dc7526b2d4b78"/>
  </p:sldMasterIdLst>
  <p:sldIdLst>
    <p:sldId xmlns:r="http://schemas.openxmlformats.org/officeDocument/2006/relationships" id="256" r:id="Rc261eaf2ca3d40e7"/>
    <p:sldId xmlns:r="http://schemas.openxmlformats.org/officeDocument/2006/relationships" id="257" r:id="R5186a7825a0a49e8"/>
    <p:sldId xmlns:r="http://schemas.openxmlformats.org/officeDocument/2006/relationships" id="258" r:id="R7bc480b513b14c5f"/>
    <p:sldId xmlns:r="http://schemas.openxmlformats.org/officeDocument/2006/relationships" id="259" r:id="Rcb1bd9ca4dbf42ad"/>
    <p:sldId xmlns:r="http://schemas.openxmlformats.org/officeDocument/2006/relationships" id="260" r:id="R3fe9103a9b3a4f95"/>
    <p:sldId xmlns:r="http://schemas.openxmlformats.org/officeDocument/2006/relationships" id="261" r:id="Rdcc2d5f2da214d18"/>
    <p:sldId xmlns:r="http://schemas.openxmlformats.org/officeDocument/2006/relationships" id="262" r:id="R6ae33f2ead6945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dc7526b2d4b78" /><Relationship Type="http://schemas.openxmlformats.org/officeDocument/2006/relationships/slide" Target="/ppt/slides/slide1.xml" Id="Rc261eaf2ca3d40e7" /><Relationship Type="http://schemas.openxmlformats.org/officeDocument/2006/relationships/slide" Target="/ppt/slides/slide2.xml" Id="R5186a7825a0a49e8" /><Relationship Type="http://schemas.openxmlformats.org/officeDocument/2006/relationships/slide" Target="/ppt/slides/slide3.xml" Id="R7bc480b513b14c5f" /><Relationship Type="http://schemas.openxmlformats.org/officeDocument/2006/relationships/slide" Target="/ppt/slides/slide4.xml" Id="Rcb1bd9ca4dbf42ad" /><Relationship Type="http://schemas.openxmlformats.org/officeDocument/2006/relationships/slide" Target="/ppt/slides/slide5.xml" Id="R3fe9103a9b3a4f95" /><Relationship Type="http://schemas.openxmlformats.org/officeDocument/2006/relationships/slide" Target="/ppt/slides/slide6.xml" Id="Rdcc2d5f2da214d18" /><Relationship Type="http://schemas.openxmlformats.org/officeDocument/2006/relationships/slide" Target="/ppt/slides/slide7.xml" Id="R6ae33f2ead6945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f67076364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e02ee50064354" /><Relationship Type="http://schemas.openxmlformats.org/officeDocument/2006/relationships/theme" Target="/ppt/slideMasters/theme/theme1.xml" Id="R5f0eef74327944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e02ee5006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c76c4280d44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0fcb4282f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fa913f9c5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b85824bf8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fa45699f047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6545cd958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08638ac2641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JESH INVEST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15 660 485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24 301 158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24 718 769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HEGGTVEIT JANNE 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HEGGTVEIT ESPEN KITTELSEN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HEGGTVEIT STINE KITTELSEN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v/Janne Heggtveit, Sam Eydes gate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996 341 224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