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d7d4a4d2f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dadc1a16949af"/>
  </p:sldMasterIdLst>
  <p:sldIdLst>
    <p:sldId xmlns:r="http://schemas.openxmlformats.org/officeDocument/2006/relationships" id="256" r:id="R00195dd6aa5c45cf"/>
    <p:sldId xmlns:r="http://schemas.openxmlformats.org/officeDocument/2006/relationships" id="257" r:id="Rd8b57de47a3648d7"/>
    <p:sldId xmlns:r="http://schemas.openxmlformats.org/officeDocument/2006/relationships" id="258" r:id="Reda245eb102541c9"/>
    <p:sldId xmlns:r="http://schemas.openxmlformats.org/officeDocument/2006/relationships" id="259" r:id="R78595f37bb7340bc"/>
    <p:sldId xmlns:r="http://schemas.openxmlformats.org/officeDocument/2006/relationships" id="260" r:id="Re8835cde36694d51"/>
    <p:sldId xmlns:r="http://schemas.openxmlformats.org/officeDocument/2006/relationships" id="261" r:id="R6fabdec609b84f43"/>
    <p:sldId xmlns:r="http://schemas.openxmlformats.org/officeDocument/2006/relationships" id="262" r:id="R51b78b37166d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dadc1a16949af" /><Relationship Type="http://schemas.openxmlformats.org/officeDocument/2006/relationships/slide" Target="/ppt/slides/slide1.xml" Id="R00195dd6aa5c45cf" /><Relationship Type="http://schemas.openxmlformats.org/officeDocument/2006/relationships/slide" Target="/ppt/slides/slide2.xml" Id="Rd8b57de47a3648d7" /><Relationship Type="http://schemas.openxmlformats.org/officeDocument/2006/relationships/slide" Target="/ppt/slides/slide3.xml" Id="Reda245eb102541c9" /><Relationship Type="http://schemas.openxmlformats.org/officeDocument/2006/relationships/slide" Target="/ppt/slides/slide4.xml" Id="R78595f37bb7340bc" /><Relationship Type="http://schemas.openxmlformats.org/officeDocument/2006/relationships/slide" Target="/ppt/slides/slide5.xml" Id="Re8835cde36694d51" /><Relationship Type="http://schemas.openxmlformats.org/officeDocument/2006/relationships/slide" Target="/ppt/slides/slide6.xml" Id="R6fabdec609b84f43" /><Relationship Type="http://schemas.openxmlformats.org/officeDocument/2006/relationships/slide" Target="/ppt/slides/slide7.xml" Id="R51b78b37166d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1575db944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6cf7557f40f7" /><Relationship Type="http://schemas.openxmlformats.org/officeDocument/2006/relationships/theme" Target="/ppt/slideMasters/theme/theme1.xml" Id="Rd43d095a7599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86cf7557f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0be81c46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57840a58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fefd6dd2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83e055d5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a7b94a32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6ee22498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bbd8b6bf8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O. LØSETH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GEIR ODDVAR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BENTE HILDE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geir.loseth@stokke.com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