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3aeb92731149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09a4819db54834"/>
  </p:sldMasterIdLst>
  <p:sldIdLst>
    <p:sldId xmlns:r="http://schemas.openxmlformats.org/officeDocument/2006/relationships" id="256" r:id="Rb71c3495759844d4"/>
    <p:sldId xmlns:r="http://schemas.openxmlformats.org/officeDocument/2006/relationships" id="257" r:id="R497630a71daa4e36"/>
    <p:sldId xmlns:r="http://schemas.openxmlformats.org/officeDocument/2006/relationships" id="258" r:id="Re86f7d78d19c4102"/>
    <p:sldId xmlns:r="http://schemas.openxmlformats.org/officeDocument/2006/relationships" id="259" r:id="Rfe2068746625417c"/>
    <p:sldId xmlns:r="http://schemas.openxmlformats.org/officeDocument/2006/relationships" id="260" r:id="Rb5c27e5f2d054e6e"/>
    <p:sldId xmlns:r="http://schemas.openxmlformats.org/officeDocument/2006/relationships" id="261" r:id="Re8cdf5d776394803"/>
    <p:sldId xmlns:r="http://schemas.openxmlformats.org/officeDocument/2006/relationships" id="262" r:id="R16823884d82f44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09a4819db54834" /><Relationship Type="http://schemas.openxmlformats.org/officeDocument/2006/relationships/slide" Target="/ppt/slides/slide1.xml" Id="Rb71c3495759844d4" /><Relationship Type="http://schemas.openxmlformats.org/officeDocument/2006/relationships/slide" Target="/ppt/slides/slide2.xml" Id="R497630a71daa4e36" /><Relationship Type="http://schemas.openxmlformats.org/officeDocument/2006/relationships/slide" Target="/ppt/slides/slide3.xml" Id="Re86f7d78d19c4102" /><Relationship Type="http://schemas.openxmlformats.org/officeDocument/2006/relationships/slide" Target="/ppt/slides/slide4.xml" Id="Rfe2068746625417c" /><Relationship Type="http://schemas.openxmlformats.org/officeDocument/2006/relationships/slide" Target="/ppt/slides/slide5.xml" Id="Rb5c27e5f2d054e6e" /><Relationship Type="http://schemas.openxmlformats.org/officeDocument/2006/relationships/slide" Target="/ppt/slides/slide6.xml" Id="Re8cdf5d776394803" /><Relationship Type="http://schemas.openxmlformats.org/officeDocument/2006/relationships/slide" Target="/ppt/slides/slide7.xml" Id="R16823884d82f44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2e7d216d4045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d2ff8c88b4e44" /><Relationship Type="http://schemas.openxmlformats.org/officeDocument/2006/relationships/theme" Target="/ppt/slideMasters/theme/theme1.xml" Id="Rcf83d48927364b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1cd2ff8c88b4e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0b552f37d840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9095868864d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ad37fdc99342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baef1426a46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4ec7b9ed84a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c5466309114f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38ad6814745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BREKKEN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BREKKEN EIENDOM AS ble etablert [år] og holder til i Stamsund.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6 225 253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1 295 454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−397 580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13 449 105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81 990 092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GRAFO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RB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Skifjordveien 204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8340 Stamsund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08 13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996 346 269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BREKKEN EIENDOM AS</a:t>
            </a:r>
          </a:p>
        </p:txBody>
      </p:sp>
    </p:spTree>
  </p:cSld>
  <p:clrMapOvr>
    <a:masterClrMapping xmlns:a="http://schemas.openxmlformats.org/drawingml/2006/main"/>
  </p:clrMapOvr>
</p:sld>
</file>