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9c81ce26c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9889665834ffc"/>
  </p:sldMasterIdLst>
  <p:sldIdLst>
    <p:sldId xmlns:r="http://schemas.openxmlformats.org/officeDocument/2006/relationships" id="256" r:id="Raa73483fac2e49f1"/>
    <p:sldId xmlns:r="http://schemas.openxmlformats.org/officeDocument/2006/relationships" id="257" r:id="R8b3ba51d47694c69"/>
    <p:sldId xmlns:r="http://schemas.openxmlformats.org/officeDocument/2006/relationships" id="258" r:id="Ref150055e761490c"/>
    <p:sldId xmlns:r="http://schemas.openxmlformats.org/officeDocument/2006/relationships" id="259" r:id="R11f9b9c97ec54016"/>
    <p:sldId xmlns:r="http://schemas.openxmlformats.org/officeDocument/2006/relationships" id="260" r:id="R8ae6b06fa92c440e"/>
    <p:sldId xmlns:r="http://schemas.openxmlformats.org/officeDocument/2006/relationships" id="261" r:id="R6bb17875f3154566"/>
    <p:sldId xmlns:r="http://schemas.openxmlformats.org/officeDocument/2006/relationships" id="262" r:id="R1989f41b6f0f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9889665834ffc" /><Relationship Type="http://schemas.openxmlformats.org/officeDocument/2006/relationships/slide" Target="/ppt/slides/slide1.xml" Id="Raa73483fac2e49f1" /><Relationship Type="http://schemas.openxmlformats.org/officeDocument/2006/relationships/slide" Target="/ppt/slides/slide2.xml" Id="R8b3ba51d47694c69" /><Relationship Type="http://schemas.openxmlformats.org/officeDocument/2006/relationships/slide" Target="/ppt/slides/slide3.xml" Id="Ref150055e761490c" /><Relationship Type="http://schemas.openxmlformats.org/officeDocument/2006/relationships/slide" Target="/ppt/slides/slide4.xml" Id="R11f9b9c97ec54016" /><Relationship Type="http://schemas.openxmlformats.org/officeDocument/2006/relationships/slide" Target="/ppt/slides/slide5.xml" Id="R8ae6b06fa92c440e" /><Relationship Type="http://schemas.openxmlformats.org/officeDocument/2006/relationships/slide" Target="/ppt/slides/slide6.xml" Id="R6bb17875f3154566" /><Relationship Type="http://schemas.openxmlformats.org/officeDocument/2006/relationships/slide" Target="/ppt/slides/slide7.xml" Id="R1989f41b6f0f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e2842f254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83f140bc4e85" /><Relationship Type="http://schemas.openxmlformats.org/officeDocument/2006/relationships/theme" Target="/ppt/slideMasters/theme/theme1.xml" Id="R299d8a4918a3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f83f140bc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54beb3b31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00c9a445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9ff3669b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f085c405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b48d01cd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4973c31e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95027118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−4 122 267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68 977 197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136 302 032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996 347 036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 INVEST AS</a:t>
            </a:r>
          </a:p>
        </p:txBody>
      </p:sp>
    </p:spTree>
  </p:cSld>
  <p:clrMapOvr>
    <a:masterClrMapping xmlns:a="http://schemas.openxmlformats.org/drawingml/2006/main"/>
  </p:clrMapOvr>
</p:sld>
</file>