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8dbd0fa63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5450efe364ffb"/>
  </p:sldMasterIdLst>
  <p:sldIdLst>
    <p:sldId xmlns:r="http://schemas.openxmlformats.org/officeDocument/2006/relationships" id="256" r:id="R2f4e8383382c435f"/>
    <p:sldId xmlns:r="http://schemas.openxmlformats.org/officeDocument/2006/relationships" id="257" r:id="R649ab7b5b477458f"/>
    <p:sldId xmlns:r="http://schemas.openxmlformats.org/officeDocument/2006/relationships" id="258" r:id="R9d430b73a3f846d6"/>
    <p:sldId xmlns:r="http://schemas.openxmlformats.org/officeDocument/2006/relationships" id="259" r:id="R895c3f1df20447dc"/>
    <p:sldId xmlns:r="http://schemas.openxmlformats.org/officeDocument/2006/relationships" id="260" r:id="Rd4d73d3b0ce84a03"/>
    <p:sldId xmlns:r="http://schemas.openxmlformats.org/officeDocument/2006/relationships" id="261" r:id="R43b2aeb976d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5450efe364ffb" /><Relationship Type="http://schemas.openxmlformats.org/officeDocument/2006/relationships/slide" Target="/ppt/slides/slide1.xml" Id="R2f4e8383382c435f" /><Relationship Type="http://schemas.openxmlformats.org/officeDocument/2006/relationships/slide" Target="/ppt/slides/slide2.xml" Id="R649ab7b5b477458f" /><Relationship Type="http://schemas.openxmlformats.org/officeDocument/2006/relationships/slide" Target="/ppt/slides/slide3.xml" Id="R9d430b73a3f846d6" /><Relationship Type="http://schemas.openxmlformats.org/officeDocument/2006/relationships/slide" Target="/ppt/slides/slide4.xml" Id="R895c3f1df20447dc" /><Relationship Type="http://schemas.openxmlformats.org/officeDocument/2006/relationships/slide" Target="/ppt/slides/slide5.xml" Id="Rd4d73d3b0ce84a03" /><Relationship Type="http://schemas.openxmlformats.org/officeDocument/2006/relationships/slide" Target="/ppt/slides/slide6.xml" Id="R43b2aeb976d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b0d4129a0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4eb23e56b49fc" /><Relationship Type="http://schemas.openxmlformats.org/officeDocument/2006/relationships/theme" Target="/ppt/slideMasters/theme/theme1.xml" Id="Ra3552278c6ed40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4eb23e56b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41f01e81e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14832ffbc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d964cb3674d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67e507365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483bedff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1614bde3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ØKONOMIHJELPEN JOHN MARTIN HOV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ØKONOMIHJELPEN JOHN MARTIN HOV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post@prosjekthjelp.no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996 348 458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ØKONOMIHJELPEN JOHN MARTIN HOV</a:t>
            </a:r>
          </a:p>
        </p:txBody>
      </p:sp>
    </p:spTree>
  </p:cSld>
  <p:clrMapOvr>
    <a:masterClrMapping xmlns:a="http://schemas.openxmlformats.org/drawingml/2006/main"/>
  </p:clrMapOvr>
</p:sld>
</file>