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b6fb419b6c4c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b9c0bf0ad4603"/>
  </p:sldMasterIdLst>
  <p:sldIdLst>
    <p:sldId xmlns:r="http://schemas.openxmlformats.org/officeDocument/2006/relationships" id="256" r:id="Rbac6f9a4e2d94d24"/>
    <p:sldId xmlns:r="http://schemas.openxmlformats.org/officeDocument/2006/relationships" id="257" r:id="Ra08f48b93d9b4d9c"/>
    <p:sldId xmlns:r="http://schemas.openxmlformats.org/officeDocument/2006/relationships" id="258" r:id="Rcd4b561abf204845"/>
    <p:sldId xmlns:r="http://schemas.openxmlformats.org/officeDocument/2006/relationships" id="259" r:id="R539cdd222a334c1f"/>
    <p:sldId xmlns:r="http://schemas.openxmlformats.org/officeDocument/2006/relationships" id="260" r:id="R73939d214ad74adc"/>
    <p:sldId xmlns:r="http://schemas.openxmlformats.org/officeDocument/2006/relationships" id="261" r:id="Rcf6c88655bb9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b9c0bf0ad4603" /><Relationship Type="http://schemas.openxmlformats.org/officeDocument/2006/relationships/slide" Target="/ppt/slides/slide1.xml" Id="Rbac6f9a4e2d94d24" /><Relationship Type="http://schemas.openxmlformats.org/officeDocument/2006/relationships/slide" Target="/ppt/slides/slide2.xml" Id="Ra08f48b93d9b4d9c" /><Relationship Type="http://schemas.openxmlformats.org/officeDocument/2006/relationships/slide" Target="/ppt/slides/slide3.xml" Id="Rcd4b561abf204845" /><Relationship Type="http://schemas.openxmlformats.org/officeDocument/2006/relationships/slide" Target="/ppt/slides/slide4.xml" Id="R539cdd222a334c1f" /><Relationship Type="http://schemas.openxmlformats.org/officeDocument/2006/relationships/slide" Target="/ppt/slides/slide5.xml" Id="R73939d214ad74adc" /><Relationship Type="http://schemas.openxmlformats.org/officeDocument/2006/relationships/slide" Target="/ppt/slides/slide6.xml" Id="Rcf6c88655bb9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57a88780548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a90d7bfad4f52" /><Relationship Type="http://schemas.openxmlformats.org/officeDocument/2006/relationships/theme" Target="/ppt/slideMasters/theme/theme1.xml" Id="Rb419d8dd37a448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da90d7bfad4f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0b8a0ee5e43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29cd9f8314c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276f681a242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ebff1aa534d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0b04ebb4c47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f8b193152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BODØ VANDRERHJEM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45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bodo@hihostels.no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www.hihostels.com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996 354 539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