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d7bea9f44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f4bd1692c34192"/>
  </p:sldMasterIdLst>
  <p:sldIdLst>
    <p:sldId xmlns:r="http://schemas.openxmlformats.org/officeDocument/2006/relationships" id="256" r:id="Rdb50b1d3e9d24f88"/>
    <p:sldId xmlns:r="http://schemas.openxmlformats.org/officeDocument/2006/relationships" id="257" r:id="Rbfa1f00930c14d6e"/>
    <p:sldId xmlns:r="http://schemas.openxmlformats.org/officeDocument/2006/relationships" id="258" r:id="R663c521089574384"/>
    <p:sldId xmlns:r="http://schemas.openxmlformats.org/officeDocument/2006/relationships" id="259" r:id="R3bdefe6f0e5e4b6e"/>
    <p:sldId xmlns:r="http://schemas.openxmlformats.org/officeDocument/2006/relationships" id="260" r:id="Ra418f42daf794bc0"/>
    <p:sldId xmlns:r="http://schemas.openxmlformats.org/officeDocument/2006/relationships" id="261" r:id="Rc7ee5dcb192f452c"/>
    <p:sldId xmlns:r="http://schemas.openxmlformats.org/officeDocument/2006/relationships" id="262" r:id="Rb7f457ae2f6f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4bd1692c34192" /><Relationship Type="http://schemas.openxmlformats.org/officeDocument/2006/relationships/slide" Target="/ppt/slides/slide1.xml" Id="Rdb50b1d3e9d24f88" /><Relationship Type="http://schemas.openxmlformats.org/officeDocument/2006/relationships/slide" Target="/ppt/slides/slide2.xml" Id="Rbfa1f00930c14d6e" /><Relationship Type="http://schemas.openxmlformats.org/officeDocument/2006/relationships/slide" Target="/ppt/slides/slide3.xml" Id="R663c521089574384" /><Relationship Type="http://schemas.openxmlformats.org/officeDocument/2006/relationships/slide" Target="/ppt/slides/slide4.xml" Id="R3bdefe6f0e5e4b6e" /><Relationship Type="http://schemas.openxmlformats.org/officeDocument/2006/relationships/slide" Target="/ppt/slides/slide5.xml" Id="Ra418f42daf794bc0" /><Relationship Type="http://schemas.openxmlformats.org/officeDocument/2006/relationships/slide" Target="/ppt/slides/slide6.xml" Id="Rc7ee5dcb192f452c" /><Relationship Type="http://schemas.openxmlformats.org/officeDocument/2006/relationships/slide" Target="/ppt/slides/slide7.xml" Id="Rb7f457ae2f6f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35d5c792d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04b29f074221" /><Relationship Type="http://schemas.openxmlformats.org/officeDocument/2006/relationships/theme" Target="/ppt/slideMasters/theme/theme1.xml" Id="R407cf586dd45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c04b29f07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27ff5556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62859510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298cbada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5938ac7b2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f6d86b4bc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f297c77a4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9fe59ef48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VANDRERHJEM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VANDRERHJEM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2 138 684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NORHOSTEL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45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bodo@hihostels.no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www.hihostels.com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996 354 539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