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1d1cf2200a44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b84f2aa9c24f12"/>
  </p:sldMasterIdLst>
  <p:sldIdLst>
    <p:sldId xmlns:r="http://schemas.openxmlformats.org/officeDocument/2006/relationships" id="256" r:id="R266d60b9d64543b1"/>
    <p:sldId xmlns:r="http://schemas.openxmlformats.org/officeDocument/2006/relationships" id="257" r:id="R0fcbaf0a2774457d"/>
    <p:sldId xmlns:r="http://schemas.openxmlformats.org/officeDocument/2006/relationships" id="258" r:id="R0f8481f32fbc46db"/>
    <p:sldId xmlns:r="http://schemas.openxmlformats.org/officeDocument/2006/relationships" id="259" r:id="R8e9cd5a50e7f4d01"/>
    <p:sldId xmlns:r="http://schemas.openxmlformats.org/officeDocument/2006/relationships" id="260" r:id="Rbdca9b69da8f4250"/>
    <p:sldId xmlns:r="http://schemas.openxmlformats.org/officeDocument/2006/relationships" id="261" r:id="R6295ad3872e146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84f2aa9c24f12" /><Relationship Type="http://schemas.openxmlformats.org/officeDocument/2006/relationships/slide" Target="/ppt/slides/slide1.xml" Id="R266d60b9d64543b1" /><Relationship Type="http://schemas.openxmlformats.org/officeDocument/2006/relationships/slide" Target="/ppt/slides/slide2.xml" Id="R0fcbaf0a2774457d" /><Relationship Type="http://schemas.openxmlformats.org/officeDocument/2006/relationships/slide" Target="/ppt/slides/slide3.xml" Id="R0f8481f32fbc46db" /><Relationship Type="http://schemas.openxmlformats.org/officeDocument/2006/relationships/slide" Target="/ppt/slides/slide4.xml" Id="R8e9cd5a50e7f4d01" /><Relationship Type="http://schemas.openxmlformats.org/officeDocument/2006/relationships/slide" Target="/ppt/slides/slide5.xml" Id="Rbdca9b69da8f4250" /><Relationship Type="http://schemas.openxmlformats.org/officeDocument/2006/relationships/slide" Target="/ppt/slides/slide6.xml" Id="R6295ad3872e146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2c647812e46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488e9464442a2" /><Relationship Type="http://schemas.openxmlformats.org/officeDocument/2006/relationships/theme" Target="/ppt/slideMasters/theme/theme1.xml" Id="Rc3f66ddfa19f46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488e9464442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3e8934206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785a82691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0c2f1cfaa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36135fcec4c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7092bae6a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b5621d5ee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RUNGFA THAI FOOD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RUNGFA THAI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RUNGFA THAI FOOD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RUNGFA THAI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RUNGFA THAI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RUNGFA THAI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RUNGFA JENTOFTSEN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RUNGFA THAI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Rikard Kaarbøs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post@arctic-regnskap.no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996 387 178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RUNGFA THAI FOOD AS</a:t>
            </a:r>
          </a:p>
        </p:txBody>
      </p:sp>
    </p:spTree>
  </p:cSld>
  <p:clrMapOvr>
    <a:masterClrMapping xmlns:a="http://schemas.openxmlformats.org/drawingml/2006/main"/>
  </p:clrMapOvr>
</p:sld>
</file>