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20f0588cdf44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ecf3b0f7094b56"/>
  </p:sldMasterIdLst>
  <p:sldIdLst>
    <p:sldId xmlns:r="http://schemas.openxmlformats.org/officeDocument/2006/relationships" id="256" r:id="R679cb8edccad4d20"/>
    <p:sldId xmlns:r="http://schemas.openxmlformats.org/officeDocument/2006/relationships" id="257" r:id="R1660b52405cd4d06"/>
    <p:sldId xmlns:r="http://schemas.openxmlformats.org/officeDocument/2006/relationships" id="258" r:id="Rc41477ea15de4430"/>
    <p:sldId xmlns:r="http://schemas.openxmlformats.org/officeDocument/2006/relationships" id="259" r:id="R1b8a4c65055c4938"/>
    <p:sldId xmlns:r="http://schemas.openxmlformats.org/officeDocument/2006/relationships" id="260" r:id="Recc01cb535d24435"/>
    <p:sldId xmlns:r="http://schemas.openxmlformats.org/officeDocument/2006/relationships" id="261" r:id="R7f53002ac2e9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cf3b0f7094b56" /><Relationship Type="http://schemas.openxmlformats.org/officeDocument/2006/relationships/slide" Target="/ppt/slides/slide1.xml" Id="R679cb8edccad4d20" /><Relationship Type="http://schemas.openxmlformats.org/officeDocument/2006/relationships/slide" Target="/ppt/slides/slide2.xml" Id="R1660b52405cd4d06" /><Relationship Type="http://schemas.openxmlformats.org/officeDocument/2006/relationships/slide" Target="/ppt/slides/slide3.xml" Id="Rc41477ea15de4430" /><Relationship Type="http://schemas.openxmlformats.org/officeDocument/2006/relationships/slide" Target="/ppt/slides/slide4.xml" Id="R1b8a4c65055c4938" /><Relationship Type="http://schemas.openxmlformats.org/officeDocument/2006/relationships/slide" Target="/ppt/slides/slide5.xml" Id="Recc01cb535d24435" /><Relationship Type="http://schemas.openxmlformats.org/officeDocument/2006/relationships/slide" Target="/ppt/slides/slide6.xml" Id="R7f53002ac2e9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162dbf6f8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7937e7c13431c" /><Relationship Type="http://schemas.openxmlformats.org/officeDocument/2006/relationships/theme" Target="/ppt/slideMasters/theme/theme1.xml" Id="R0a11802dc87b49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7937e7c13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eab8a28ce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f9590fbe74e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8248f196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1f10fd603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2650e4fb047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55c283b254d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FONNA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Heiane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5412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knut@fonnabil.no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996 401 863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BILUTLEIE AS</a:t>
            </a:r>
          </a:p>
        </p:txBody>
      </p:sp>
    </p:spTree>
  </p:cSld>
  <p:clrMapOvr>
    <a:masterClrMapping xmlns:a="http://schemas.openxmlformats.org/drawingml/2006/main"/>
  </p:clrMapOvr>
</p:sld>
</file>