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78531cab2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22e2dc48d40cd"/>
  </p:sldMasterIdLst>
  <p:sldIdLst>
    <p:sldId xmlns:r="http://schemas.openxmlformats.org/officeDocument/2006/relationships" id="256" r:id="Rf269e5f252dc4ffc"/>
    <p:sldId xmlns:r="http://schemas.openxmlformats.org/officeDocument/2006/relationships" id="257" r:id="Rf31a087af3504357"/>
    <p:sldId xmlns:r="http://schemas.openxmlformats.org/officeDocument/2006/relationships" id="258" r:id="R9f33b3347f8947f8"/>
    <p:sldId xmlns:r="http://schemas.openxmlformats.org/officeDocument/2006/relationships" id="259" r:id="R2b352d6c086a4ba8"/>
    <p:sldId xmlns:r="http://schemas.openxmlformats.org/officeDocument/2006/relationships" id="260" r:id="R83c4ad0f64214af3"/>
    <p:sldId xmlns:r="http://schemas.openxmlformats.org/officeDocument/2006/relationships" id="261" r:id="R044dcac3c7fd494f"/>
    <p:sldId xmlns:r="http://schemas.openxmlformats.org/officeDocument/2006/relationships" id="262" r:id="Re173b5c2f465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22e2dc48d40cd" /><Relationship Type="http://schemas.openxmlformats.org/officeDocument/2006/relationships/slide" Target="/ppt/slides/slide1.xml" Id="Rf269e5f252dc4ffc" /><Relationship Type="http://schemas.openxmlformats.org/officeDocument/2006/relationships/slide" Target="/ppt/slides/slide2.xml" Id="Rf31a087af3504357" /><Relationship Type="http://schemas.openxmlformats.org/officeDocument/2006/relationships/slide" Target="/ppt/slides/slide3.xml" Id="R9f33b3347f8947f8" /><Relationship Type="http://schemas.openxmlformats.org/officeDocument/2006/relationships/slide" Target="/ppt/slides/slide4.xml" Id="R2b352d6c086a4ba8" /><Relationship Type="http://schemas.openxmlformats.org/officeDocument/2006/relationships/slide" Target="/ppt/slides/slide5.xml" Id="R83c4ad0f64214af3" /><Relationship Type="http://schemas.openxmlformats.org/officeDocument/2006/relationships/slide" Target="/ppt/slides/slide6.xml" Id="R044dcac3c7fd494f" /><Relationship Type="http://schemas.openxmlformats.org/officeDocument/2006/relationships/slide" Target="/ppt/slides/slide7.xml" Id="Re173b5c2f465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9769362b5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8777677f24932" /><Relationship Type="http://schemas.openxmlformats.org/officeDocument/2006/relationships/theme" Target="/ppt/slideMasters/theme/theme1.xml" Id="Re8c081f7252d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8777677f2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a9767026b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2c7485cc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685889b91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6b881a501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56c70d883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9238953d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edf8cf885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FONNA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FONNA BILUTLEIE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20 015 596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3 772 281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BILGRUPPEN FELLESTJENESTER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knut@fonnabil.no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996 401 863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