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d6f5e036a94f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736cefee614f6a"/>
  </p:sldMasterIdLst>
  <p:sldIdLst>
    <p:sldId xmlns:r="http://schemas.openxmlformats.org/officeDocument/2006/relationships" id="256" r:id="Rdcfe4cdc23c048be"/>
    <p:sldId xmlns:r="http://schemas.openxmlformats.org/officeDocument/2006/relationships" id="257" r:id="R4fdece2e98c24796"/>
    <p:sldId xmlns:r="http://schemas.openxmlformats.org/officeDocument/2006/relationships" id="258" r:id="R34b4e60d68d64b3e"/>
    <p:sldId xmlns:r="http://schemas.openxmlformats.org/officeDocument/2006/relationships" id="259" r:id="R68553d1125b0447c"/>
    <p:sldId xmlns:r="http://schemas.openxmlformats.org/officeDocument/2006/relationships" id="260" r:id="R1486f6079f8d4123"/>
    <p:sldId xmlns:r="http://schemas.openxmlformats.org/officeDocument/2006/relationships" id="261" r:id="Ra803022f37344251"/>
    <p:sldId xmlns:r="http://schemas.openxmlformats.org/officeDocument/2006/relationships" id="262" r:id="R94bf10e812eb43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736cefee614f6a" /><Relationship Type="http://schemas.openxmlformats.org/officeDocument/2006/relationships/slide" Target="/ppt/slides/slide1.xml" Id="Rdcfe4cdc23c048be" /><Relationship Type="http://schemas.openxmlformats.org/officeDocument/2006/relationships/slide" Target="/ppt/slides/slide2.xml" Id="R4fdece2e98c24796" /><Relationship Type="http://schemas.openxmlformats.org/officeDocument/2006/relationships/slide" Target="/ppt/slides/slide3.xml" Id="R34b4e60d68d64b3e" /><Relationship Type="http://schemas.openxmlformats.org/officeDocument/2006/relationships/slide" Target="/ppt/slides/slide4.xml" Id="R68553d1125b0447c" /><Relationship Type="http://schemas.openxmlformats.org/officeDocument/2006/relationships/slide" Target="/ppt/slides/slide5.xml" Id="R1486f6079f8d4123" /><Relationship Type="http://schemas.openxmlformats.org/officeDocument/2006/relationships/slide" Target="/ppt/slides/slide6.xml" Id="Ra803022f37344251" /><Relationship Type="http://schemas.openxmlformats.org/officeDocument/2006/relationships/slide" Target="/ppt/slides/slide7.xml" Id="R94bf10e812eb43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f6871ecfa84e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d635d05dd42a6" /><Relationship Type="http://schemas.openxmlformats.org/officeDocument/2006/relationships/theme" Target="/ppt/slideMasters/theme/theme1.xml" Id="R2c91a40c864440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fd635d05dd42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9e708867f42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85261c46548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19ea126d940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080a1a74844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289ecc3f24c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b870a647142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a1f5fef264c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FOSNA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 REGNSKAP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7 257 110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1 600 172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1 283 687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618 553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3 443 375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NOTAR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Siems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fge@fosnaregnskap.no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www.fosnaregnskap.no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996 410 714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