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c1c7560e6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bc761bc8204316"/>
  </p:sldMasterIdLst>
  <p:sldIdLst>
    <p:sldId xmlns:r="http://schemas.openxmlformats.org/officeDocument/2006/relationships" id="256" r:id="R2931c9a615734e0e"/>
    <p:sldId xmlns:r="http://schemas.openxmlformats.org/officeDocument/2006/relationships" id="257" r:id="Rf9d2bf64866a4a52"/>
    <p:sldId xmlns:r="http://schemas.openxmlformats.org/officeDocument/2006/relationships" id="258" r:id="R7213cd1bf49e4d26"/>
    <p:sldId xmlns:r="http://schemas.openxmlformats.org/officeDocument/2006/relationships" id="259" r:id="Rd209e576ff054d5f"/>
    <p:sldId xmlns:r="http://schemas.openxmlformats.org/officeDocument/2006/relationships" id="260" r:id="Rb237fdad909241c2"/>
    <p:sldId xmlns:r="http://schemas.openxmlformats.org/officeDocument/2006/relationships" id="261" r:id="R11d3bd96ad644895"/>
    <p:sldId xmlns:r="http://schemas.openxmlformats.org/officeDocument/2006/relationships" id="262" r:id="R946412eea54f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c761bc8204316" /><Relationship Type="http://schemas.openxmlformats.org/officeDocument/2006/relationships/slide" Target="/ppt/slides/slide1.xml" Id="R2931c9a615734e0e" /><Relationship Type="http://schemas.openxmlformats.org/officeDocument/2006/relationships/slide" Target="/ppt/slides/slide2.xml" Id="Rf9d2bf64866a4a52" /><Relationship Type="http://schemas.openxmlformats.org/officeDocument/2006/relationships/slide" Target="/ppt/slides/slide3.xml" Id="R7213cd1bf49e4d26" /><Relationship Type="http://schemas.openxmlformats.org/officeDocument/2006/relationships/slide" Target="/ppt/slides/slide4.xml" Id="Rd209e576ff054d5f" /><Relationship Type="http://schemas.openxmlformats.org/officeDocument/2006/relationships/slide" Target="/ppt/slides/slide5.xml" Id="Rb237fdad909241c2" /><Relationship Type="http://schemas.openxmlformats.org/officeDocument/2006/relationships/slide" Target="/ppt/slides/slide6.xml" Id="R11d3bd96ad644895" /><Relationship Type="http://schemas.openxmlformats.org/officeDocument/2006/relationships/slide" Target="/ppt/slides/slide7.xml" Id="R946412eea54f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4ef64f0f0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2a0b28d74bf2" /><Relationship Type="http://schemas.openxmlformats.org/officeDocument/2006/relationships/theme" Target="/ppt/slideMasters/theme/theme1.xml" Id="R43c94b2e7c2c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42a0b28d7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2c75b88c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a07bc8951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48f3f3708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96a4a7c2548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a3dace30b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7617cabba41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47bab120a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HOLDING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3 387 066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12 435 940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EISTEIN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Strømshuguvegen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996 413 586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