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30d83420de4e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22f5f578164fa8"/>
  </p:sldMasterIdLst>
  <p:sldIdLst>
    <p:sldId xmlns:r="http://schemas.openxmlformats.org/officeDocument/2006/relationships" id="256" r:id="R7167568a00044db0"/>
    <p:sldId xmlns:r="http://schemas.openxmlformats.org/officeDocument/2006/relationships" id="257" r:id="Rf122e43e342f42a7"/>
    <p:sldId xmlns:r="http://schemas.openxmlformats.org/officeDocument/2006/relationships" id="258" r:id="Rcd5b4f4fb88042f6"/>
    <p:sldId xmlns:r="http://schemas.openxmlformats.org/officeDocument/2006/relationships" id="259" r:id="R53222fe909b0411c"/>
    <p:sldId xmlns:r="http://schemas.openxmlformats.org/officeDocument/2006/relationships" id="260" r:id="Rfbcb10437b4a41b5"/>
    <p:sldId xmlns:r="http://schemas.openxmlformats.org/officeDocument/2006/relationships" id="261" r:id="R3b042ed9869b4f9a"/>
    <p:sldId xmlns:r="http://schemas.openxmlformats.org/officeDocument/2006/relationships" id="262" r:id="Ref32cebfc6e447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2f5f578164fa8" /><Relationship Type="http://schemas.openxmlformats.org/officeDocument/2006/relationships/slide" Target="/ppt/slides/slide1.xml" Id="R7167568a00044db0" /><Relationship Type="http://schemas.openxmlformats.org/officeDocument/2006/relationships/slide" Target="/ppt/slides/slide2.xml" Id="Rf122e43e342f42a7" /><Relationship Type="http://schemas.openxmlformats.org/officeDocument/2006/relationships/slide" Target="/ppt/slides/slide3.xml" Id="Rcd5b4f4fb88042f6" /><Relationship Type="http://schemas.openxmlformats.org/officeDocument/2006/relationships/slide" Target="/ppt/slides/slide4.xml" Id="R53222fe909b0411c" /><Relationship Type="http://schemas.openxmlformats.org/officeDocument/2006/relationships/slide" Target="/ppt/slides/slide5.xml" Id="Rfbcb10437b4a41b5" /><Relationship Type="http://schemas.openxmlformats.org/officeDocument/2006/relationships/slide" Target="/ppt/slides/slide6.xml" Id="R3b042ed9869b4f9a" /><Relationship Type="http://schemas.openxmlformats.org/officeDocument/2006/relationships/slide" Target="/ppt/slides/slide7.xml" Id="Ref32cebfc6e447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1b23b1fdeb4e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ea9b31cf742d0" /><Relationship Type="http://schemas.openxmlformats.org/officeDocument/2006/relationships/theme" Target="/ppt/slideMasters/theme/theme1.xml" Id="R18f3746672224d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8ea9b31cf742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90caaf2cb4f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d418faccc45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8b63c0f3f40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16cc3111f4b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c7992aeb84f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91453ef224a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8f4bee5ee4a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MGI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MGI REGNSKAP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24 228 028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4 930 855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3 964 673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2 389 060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10 930 418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JERNDAHL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UNNI B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MÜLLER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36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mgi@mgi.no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996 413 764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