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da8d01f3ce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49989373840e6"/>
  </p:sldMasterIdLst>
  <p:sldIdLst>
    <p:sldId xmlns:r="http://schemas.openxmlformats.org/officeDocument/2006/relationships" id="256" r:id="Ra71a8d09211f4ede"/>
    <p:sldId xmlns:r="http://schemas.openxmlformats.org/officeDocument/2006/relationships" id="257" r:id="R91030eda72924b32"/>
    <p:sldId xmlns:r="http://schemas.openxmlformats.org/officeDocument/2006/relationships" id="258" r:id="Radeb87688b6743c7"/>
    <p:sldId xmlns:r="http://schemas.openxmlformats.org/officeDocument/2006/relationships" id="259" r:id="R14624df29110471e"/>
    <p:sldId xmlns:r="http://schemas.openxmlformats.org/officeDocument/2006/relationships" id="260" r:id="Re5878a478227451b"/>
    <p:sldId xmlns:r="http://schemas.openxmlformats.org/officeDocument/2006/relationships" id="261" r:id="Rca979f1049a743f9"/>
    <p:sldId xmlns:r="http://schemas.openxmlformats.org/officeDocument/2006/relationships" id="262" r:id="Ra42b976f528e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49989373840e6" /><Relationship Type="http://schemas.openxmlformats.org/officeDocument/2006/relationships/slide" Target="/ppt/slides/slide1.xml" Id="Ra71a8d09211f4ede" /><Relationship Type="http://schemas.openxmlformats.org/officeDocument/2006/relationships/slide" Target="/ppt/slides/slide2.xml" Id="R91030eda72924b32" /><Relationship Type="http://schemas.openxmlformats.org/officeDocument/2006/relationships/slide" Target="/ppt/slides/slide3.xml" Id="Radeb87688b6743c7" /><Relationship Type="http://schemas.openxmlformats.org/officeDocument/2006/relationships/slide" Target="/ppt/slides/slide4.xml" Id="R14624df29110471e" /><Relationship Type="http://schemas.openxmlformats.org/officeDocument/2006/relationships/slide" Target="/ppt/slides/slide5.xml" Id="Re5878a478227451b" /><Relationship Type="http://schemas.openxmlformats.org/officeDocument/2006/relationships/slide" Target="/ppt/slides/slide6.xml" Id="Rca979f1049a743f9" /><Relationship Type="http://schemas.openxmlformats.org/officeDocument/2006/relationships/slide" Target="/ppt/slides/slide7.xml" Id="Ra42b976f528e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779d3a1ef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fc7d200b4a13" /><Relationship Type="http://schemas.openxmlformats.org/officeDocument/2006/relationships/theme" Target="/ppt/slideMasters/theme/theme1.xml" Id="R0f35a7257981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7fc7d200b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397eca70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0f2bb013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da82f298d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5262fb90d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1b733374a49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25487bd10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b53a8f048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HAALAND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NINA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Nina Therese Haaland, Ranheimgata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