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017d8077d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3c1180323465b"/>
  </p:sldMasterIdLst>
  <p:sldIdLst>
    <p:sldId xmlns:r="http://schemas.openxmlformats.org/officeDocument/2006/relationships" id="256" r:id="R78201b466a91475c"/>
    <p:sldId xmlns:r="http://schemas.openxmlformats.org/officeDocument/2006/relationships" id="257" r:id="R00bf5f45d9d1450c"/>
    <p:sldId xmlns:r="http://schemas.openxmlformats.org/officeDocument/2006/relationships" id="258" r:id="Ree381dc9e82b4caf"/>
    <p:sldId xmlns:r="http://schemas.openxmlformats.org/officeDocument/2006/relationships" id="259" r:id="R299ef7422416428f"/>
    <p:sldId xmlns:r="http://schemas.openxmlformats.org/officeDocument/2006/relationships" id="260" r:id="Raf364e50a5e44bad"/>
    <p:sldId xmlns:r="http://schemas.openxmlformats.org/officeDocument/2006/relationships" id="261" r:id="R746b36006dd7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3c1180323465b" /><Relationship Type="http://schemas.openxmlformats.org/officeDocument/2006/relationships/slide" Target="/ppt/slides/slide1.xml" Id="R78201b466a91475c" /><Relationship Type="http://schemas.openxmlformats.org/officeDocument/2006/relationships/slide" Target="/ppt/slides/slide2.xml" Id="R00bf5f45d9d1450c" /><Relationship Type="http://schemas.openxmlformats.org/officeDocument/2006/relationships/slide" Target="/ppt/slides/slide3.xml" Id="Ree381dc9e82b4caf" /><Relationship Type="http://schemas.openxmlformats.org/officeDocument/2006/relationships/slide" Target="/ppt/slides/slide4.xml" Id="R299ef7422416428f" /><Relationship Type="http://schemas.openxmlformats.org/officeDocument/2006/relationships/slide" Target="/ppt/slides/slide5.xml" Id="Raf364e50a5e44bad" /><Relationship Type="http://schemas.openxmlformats.org/officeDocument/2006/relationships/slide" Target="/ppt/slides/slide6.xml" Id="R746b36006dd7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277cd892f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843b3aaf4ee3" /><Relationship Type="http://schemas.openxmlformats.org/officeDocument/2006/relationships/theme" Target="/ppt/slideMasters/theme/theme1.xml" Id="Re0d7d9127054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9d843b3aaf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ca85cc31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499312b3c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c36df7c84e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dcd4a9fb0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9293a75de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5d3903312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FCI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996 415 570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FCI AS</a:t>
            </a:r>
          </a:p>
        </p:txBody>
      </p:sp>
    </p:spTree>
  </p:cSld>
  <p:clrMapOvr>
    <a:masterClrMapping xmlns:a="http://schemas.openxmlformats.org/drawingml/2006/main"/>
  </p:clrMapOvr>
</p:sld>
</file>