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4c6e478c12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8bf0a2f684ea3"/>
  </p:sldMasterIdLst>
  <p:sldIdLst>
    <p:sldId xmlns:r="http://schemas.openxmlformats.org/officeDocument/2006/relationships" id="256" r:id="R24ebb3a983d8488a"/>
    <p:sldId xmlns:r="http://schemas.openxmlformats.org/officeDocument/2006/relationships" id="257" r:id="R6706a27fb88b4582"/>
    <p:sldId xmlns:r="http://schemas.openxmlformats.org/officeDocument/2006/relationships" id="258" r:id="R88b91ac92df24464"/>
    <p:sldId xmlns:r="http://schemas.openxmlformats.org/officeDocument/2006/relationships" id="259" r:id="Re3503fb0fa8b4d25"/>
    <p:sldId xmlns:r="http://schemas.openxmlformats.org/officeDocument/2006/relationships" id="260" r:id="R87f8974efefd454d"/>
    <p:sldId xmlns:r="http://schemas.openxmlformats.org/officeDocument/2006/relationships" id="261" r:id="R3f94e755cb314f25"/>
    <p:sldId xmlns:r="http://schemas.openxmlformats.org/officeDocument/2006/relationships" id="262" r:id="R358b67df77c8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8bf0a2f684ea3" /><Relationship Type="http://schemas.openxmlformats.org/officeDocument/2006/relationships/slide" Target="/ppt/slides/slide1.xml" Id="R24ebb3a983d8488a" /><Relationship Type="http://schemas.openxmlformats.org/officeDocument/2006/relationships/slide" Target="/ppt/slides/slide2.xml" Id="R6706a27fb88b4582" /><Relationship Type="http://schemas.openxmlformats.org/officeDocument/2006/relationships/slide" Target="/ppt/slides/slide3.xml" Id="R88b91ac92df24464" /><Relationship Type="http://schemas.openxmlformats.org/officeDocument/2006/relationships/slide" Target="/ppt/slides/slide4.xml" Id="Re3503fb0fa8b4d25" /><Relationship Type="http://schemas.openxmlformats.org/officeDocument/2006/relationships/slide" Target="/ppt/slides/slide5.xml" Id="R87f8974efefd454d" /><Relationship Type="http://schemas.openxmlformats.org/officeDocument/2006/relationships/slide" Target="/ppt/slides/slide6.xml" Id="R3f94e755cb314f25" /><Relationship Type="http://schemas.openxmlformats.org/officeDocument/2006/relationships/slide" Target="/ppt/slides/slide7.xml" Id="R358b67df77c8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e6918ccdd43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99a14586d40af" /><Relationship Type="http://schemas.openxmlformats.org/officeDocument/2006/relationships/theme" Target="/ppt/slideMasters/theme/theme1.xml" Id="R1c974b34042641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299a14586d40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456779172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7db6d4ef443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2b618e703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0e9cbbc8f4d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4c426a1b04d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4d5ac240345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041f1937644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FCI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FCI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3 869 513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8 417 000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996 415 570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