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e619a883174b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394afdbf7742c2"/>
  </p:sldMasterIdLst>
  <p:sldIdLst>
    <p:sldId xmlns:r="http://schemas.openxmlformats.org/officeDocument/2006/relationships" id="256" r:id="R088844ff30354273"/>
    <p:sldId xmlns:r="http://schemas.openxmlformats.org/officeDocument/2006/relationships" id="257" r:id="R9173409a01924642"/>
    <p:sldId xmlns:r="http://schemas.openxmlformats.org/officeDocument/2006/relationships" id="258" r:id="R8ed8c2d728b94d34"/>
    <p:sldId xmlns:r="http://schemas.openxmlformats.org/officeDocument/2006/relationships" id="259" r:id="R223b4229ec984ec8"/>
    <p:sldId xmlns:r="http://schemas.openxmlformats.org/officeDocument/2006/relationships" id="260" r:id="R460ce8c74f344055"/>
    <p:sldId xmlns:r="http://schemas.openxmlformats.org/officeDocument/2006/relationships" id="261" r:id="R6cb372e6c9164b1e"/>
    <p:sldId xmlns:r="http://schemas.openxmlformats.org/officeDocument/2006/relationships" id="262" r:id="Rb5098678a1844a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94afdbf7742c2" /><Relationship Type="http://schemas.openxmlformats.org/officeDocument/2006/relationships/slide" Target="/ppt/slides/slide1.xml" Id="R088844ff30354273" /><Relationship Type="http://schemas.openxmlformats.org/officeDocument/2006/relationships/slide" Target="/ppt/slides/slide2.xml" Id="R9173409a01924642" /><Relationship Type="http://schemas.openxmlformats.org/officeDocument/2006/relationships/slide" Target="/ppt/slides/slide3.xml" Id="R8ed8c2d728b94d34" /><Relationship Type="http://schemas.openxmlformats.org/officeDocument/2006/relationships/slide" Target="/ppt/slides/slide4.xml" Id="R223b4229ec984ec8" /><Relationship Type="http://schemas.openxmlformats.org/officeDocument/2006/relationships/slide" Target="/ppt/slides/slide5.xml" Id="R460ce8c74f344055" /><Relationship Type="http://schemas.openxmlformats.org/officeDocument/2006/relationships/slide" Target="/ppt/slides/slide6.xml" Id="R6cb372e6c9164b1e" /><Relationship Type="http://schemas.openxmlformats.org/officeDocument/2006/relationships/slide" Target="/ppt/slides/slide7.xml" Id="Rb5098678a1844a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f1b9dc97c4a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302a29747437e" /><Relationship Type="http://schemas.openxmlformats.org/officeDocument/2006/relationships/theme" Target="/ppt/slideMasters/theme/theme1.xml" Id="R479bd2fbb8e648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6302a2974743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a2215017e4d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9740e08e94a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91a1a4de042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a438d0b6f4c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eb503a28040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8d47b2abc4d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325819fb6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ANNABETH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ANNABETH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12 512 531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13 257 295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HANS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Haaland, Hagenbakken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996 415 619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