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525db8609b4a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809d8af5414a76"/>
  </p:sldMasterIdLst>
  <p:sldIdLst>
    <p:sldId xmlns:r="http://schemas.openxmlformats.org/officeDocument/2006/relationships" id="256" r:id="Rc257a745237e45cf"/>
    <p:sldId xmlns:r="http://schemas.openxmlformats.org/officeDocument/2006/relationships" id="257" r:id="R1e3fc2d2fda74bbf"/>
    <p:sldId xmlns:r="http://schemas.openxmlformats.org/officeDocument/2006/relationships" id="258" r:id="R7a354f6b86334586"/>
    <p:sldId xmlns:r="http://schemas.openxmlformats.org/officeDocument/2006/relationships" id="259" r:id="Rf89e4332baa34e71"/>
    <p:sldId xmlns:r="http://schemas.openxmlformats.org/officeDocument/2006/relationships" id="260" r:id="R0d02a76126f24f14"/>
    <p:sldId xmlns:r="http://schemas.openxmlformats.org/officeDocument/2006/relationships" id="261" r:id="R8a9b5d6d718f4cca"/>
    <p:sldId xmlns:r="http://schemas.openxmlformats.org/officeDocument/2006/relationships" id="262" r:id="R88e531ec876148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809d8af5414a76" /><Relationship Type="http://schemas.openxmlformats.org/officeDocument/2006/relationships/slide" Target="/ppt/slides/slide1.xml" Id="Rc257a745237e45cf" /><Relationship Type="http://schemas.openxmlformats.org/officeDocument/2006/relationships/slide" Target="/ppt/slides/slide2.xml" Id="R1e3fc2d2fda74bbf" /><Relationship Type="http://schemas.openxmlformats.org/officeDocument/2006/relationships/slide" Target="/ppt/slides/slide3.xml" Id="R7a354f6b86334586" /><Relationship Type="http://schemas.openxmlformats.org/officeDocument/2006/relationships/slide" Target="/ppt/slides/slide4.xml" Id="Rf89e4332baa34e71" /><Relationship Type="http://schemas.openxmlformats.org/officeDocument/2006/relationships/slide" Target="/ppt/slides/slide5.xml" Id="R0d02a76126f24f14" /><Relationship Type="http://schemas.openxmlformats.org/officeDocument/2006/relationships/slide" Target="/ppt/slides/slide6.xml" Id="R8a9b5d6d718f4cca" /><Relationship Type="http://schemas.openxmlformats.org/officeDocument/2006/relationships/slide" Target="/ppt/slides/slide7.xml" Id="R88e531ec876148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7b31f4b42547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5bba7b2334fdb" /><Relationship Type="http://schemas.openxmlformats.org/officeDocument/2006/relationships/theme" Target="/ppt/slideMasters/theme/theme1.xml" Id="R8fd97f6391cb47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f5bba7b2334f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48be848904e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75b24be664c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6335cb7df43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507d6d01b46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16b82961d44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0d1e5c9d241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6e1a51e3145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CHRISTIAN RASMUSSEN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 RASMUSSEN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RASMUSSEN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 RASMUSSEN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 RASMUSSEN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 RASMUSSEN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−334 676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51 453 424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92 276 135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92 853 011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 RASMUSSEN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ANDRÉ HAMMER RASMUSSEN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 RASMUSSEN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Singasteinveien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996 427 064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 RASMUSSEN INVEST AS</a:t>
            </a:r>
          </a:p>
        </p:txBody>
      </p:sp>
    </p:spTree>
  </p:cSld>
  <p:clrMapOvr>
    <a:masterClrMapping xmlns:a="http://schemas.openxmlformats.org/drawingml/2006/main"/>
  </p:clrMapOvr>
</p:sld>
</file>