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ebee2d07f47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f65f0d30a473a"/>
  </p:sldMasterIdLst>
  <p:sldIdLst>
    <p:sldId xmlns:r="http://schemas.openxmlformats.org/officeDocument/2006/relationships" id="256" r:id="R61f3f69802b24c49"/>
    <p:sldId xmlns:r="http://schemas.openxmlformats.org/officeDocument/2006/relationships" id="257" r:id="R3f92b0d2fc15446b"/>
    <p:sldId xmlns:r="http://schemas.openxmlformats.org/officeDocument/2006/relationships" id="258" r:id="R1df6a911a1204e6b"/>
    <p:sldId xmlns:r="http://schemas.openxmlformats.org/officeDocument/2006/relationships" id="259" r:id="Rcbca904b0bcc4c47"/>
    <p:sldId xmlns:r="http://schemas.openxmlformats.org/officeDocument/2006/relationships" id="260" r:id="Ra72eae05e3504d6d"/>
    <p:sldId xmlns:r="http://schemas.openxmlformats.org/officeDocument/2006/relationships" id="261" r:id="Ra01e7fecfeae4931"/>
    <p:sldId xmlns:r="http://schemas.openxmlformats.org/officeDocument/2006/relationships" id="262" r:id="Rab09eee77513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f65f0d30a473a" /><Relationship Type="http://schemas.openxmlformats.org/officeDocument/2006/relationships/slide" Target="/ppt/slides/slide1.xml" Id="R61f3f69802b24c49" /><Relationship Type="http://schemas.openxmlformats.org/officeDocument/2006/relationships/slide" Target="/ppt/slides/slide2.xml" Id="R3f92b0d2fc15446b" /><Relationship Type="http://schemas.openxmlformats.org/officeDocument/2006/relationships/slide" Target="/ppt/slides/slide3.xml" Id="R1df6a911a1204e6b" /><Relationship Type="http://schemas.openxmlformats.org/officeDocument/2006/relationships/slide" Target="/ppt/slides/slide4.xml" Id="Rcbca904b0bcc4c47" /><Relationship Type="http://schemas.openxmlformats.org/officeDocument/2006/relationships/slide" Target="/ppt/slides/slide5.xml" Id="Ra72eae05e3504d6d" /><Relationship Type="http://schemas.openxmlformats.org/officeDocument/2006/relationships/slide" Target="/ppt/slides/slide6.xml" Id="Ra01e7fecfeae4931" /><Relationship Type="http://schemas.openxmlformats.org/officeDocument/2006/relationships/slide" Target="/ppt/slides/slide7.xml" Id="Rab09eee77513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44e4a05e0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828b32ba74aca" /><Relationship Type="http://schemas.openxmlformats.org/officeDocument/2006/relationships/theme" Target="/ppt/slideMasters/theme/theme1.xml" Id="R35301f3e07c5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828b32ba7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f249d1d00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41b4285b6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2795eb838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7ac369a1a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7ee21bc642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b55097ce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b3bcb7fe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 HOLDING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−4 646 726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209 947 966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239 434 603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Gråsteinveien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996 427 986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 HOLDING AS</a:t>
            </a:r>
          </a:p>
        </p:txBody>
      </p:sp>
    </p:spTree>
  </p:cSld>
  <p:clrMapOvr>
    <a:masterClrMapping xmlns:a="http://schemas.openxmlformats.org/drawingml/2006/main"/>
  </p:clrMapOvr>
</p:sld>
</file>