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9ed2ac6e945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d3677f3984a8d"/>
  </p:sldMasterIdLst>
  <p:sldIdLst>
    <p:sldId xmlns:r="http://schemas.openxmlformats.org/officeDocument/2006/relationships" id="256" r:id="R290df1cd5d3643d7"/>
    <p:sldId xmlns:r="http://schemas.openxmlformats.org/officeDocument/2006/relationships" id="257" r:id="R4f8faa5b452e4492"/>
    <p:sldId xmlns:r="http://schemas.openxmlformats.org/officeDocument/2006/relationships" id="258" r:id="R0e36aa7ae76e48e5"/>
    <p:sldId xmlns:r="http://schemas.openxmlformats.org/officeDocument/2006/relationships" id="259" r:id="R017e2602798e4d77"/>
    <p:sldId xmlns:r="http://schemas.openxmlformats.org/officeDocument/2006/relationships" id="260" r:id="R213767ce8a604f43"/>
    <p:sldId xmlns:r="http://schemas.openxmlformats.org/officeDocument/2006/relationships" id="261" r:id="R7ae212e675cf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d3677f3984a8d" /><Relationship Type="http://schemas.openxmlformats.org/officeDocument/2006/relationships/slide" Target="/ppt/slides/slide1.xml" Id="R290df1cd5d3643d7" /><Relationship Type="http://schemas.openxmlformats.org/officeDocument/2006/relationships/slide" Target="/ppt/slides/slide2.xml" Id="R4f8faa5b452e4492" /><Relationship Type="http://schemas.openxmlformats.org/officeDocument/2006/relationships/slide" Target="/ppt/slides/slide3.xml" Id="R0e36aa7ae76e48e5" /><Relationship Type="http://schemas.openxmlformats.org/officeDocument/2006/relationships/slide" Target="/ppt/slides/slide4.xml" Id="R017e2602798e4d77" /><Relationship Type="http://schemas.openxmlformats.org/officeDocument/2006/relationships/slide" Target="/ppt/slides/slide5.xml" Id="R213767ce8a604f43" /><Relationship Type="http://schemas.openxmlformats.org/officeDocument/2006/relationships/slide" Target="/ppt/slides/slide6.xml" Id="R7ae212e675cf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1b510930d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fdbed212a4777" /><Relationship Type="http://schemas.openxmlformats.org/officeDocument/2006/relationships/theme" Target="/ppt/slideMasters/theme/theme1.xml" Id="Re29a16851e9e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fdbed212a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024cb3544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c9abec9a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5bf5905db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aec63bfd3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4dd2727a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5f8248966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Tengesdal Nord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4387 Bjerkreim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43 77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lisebeth.stokkeland@consis.no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996 428 575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STOKKELAND HOLDING AS</a:t>
            </a:r>
          </a:p>
        </p:txBody>
      </p:sp>
    </p:spTree>
  </p:cSld>
  <p:clrMapOvr>
    <a:masterClrMapping xmlns:a="http://schemas.openxmlformats.org/drawingml/2006/main"/>
  </p:clrMapOvr>
</p:sld>
</file>