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65d0f2bde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a942e4e6c48f4"/>
  </p:sldMasterIdLst>
  <p:sldIdLst>
    <p:sldId xmlns:r="http://schemas.openxmlformats.org/officeDocument/2006/relationships" id="256" r:id="R163a1eb15fe649cc"/>
    <p:sldId xmlns:r="http://schemas.openxmlformats.org/officeDocument/2006/relationships" id="257" r:id="R56dd495f97a0493b"/>
    <p:sldId xmlns:r="http://schemas.openxmlformats.org/officeDocument/2006/relationships" id="258" r:id="R87db3696eb1f44da"/>
    <p:sldId xmlns:r="http://schemas.openxmlformats.org/officeDocument/2006/relationships" id="259" r:id="R7ae6cbb1f04e4026"/>
    <p:sldId xmlns:r="http://schemas.openxmlformats.org/officeDocument/2006/relationships" id="260" r:id="Rb8c33f35f9b54de3"/>
    <p:sldId xmlns:r="http://schemas.openxmlformats.org/officeDocument/2006/relationships" id="261" r:id="Re0839b4e46834d0d"/>
    <p:sldId xmlns:r="http://schemas.openxmlformats.org/officeDocument/2006/relationships" id="262" r:id="Rf48cacbe918a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a942e4e6c48f4" /><Relationship Type="http://schemas.openxmlformats.org/officeDocument/2006/relationships/slide" Target="/ppt/slides/slide1.xml" Id="R163a1eb15fe649cc" /><Relationship Type="http://schemas.openxmlformats.org/officeDocument/2006/relationships/slide" Target="/ppt/slides/slide2.xml" Id="R56dd495f97a0493b" /><Relationship Type="http://schemas.openxmlformats.org/officeDocument/2006/relationships/slide" Target="/ppt/slides/slide3.xml" Id="R87db3696eb1f44da" /><Relationship Type="http://schemas.openxmlformats.org/officeDocument/2006/relationships/slide" Target="/ppt/slides/slide4.xml" Id="R7ae6cbb1f04e4026" /><Relationship Type="http://schemas.openxmlformats.org/officeDocument/2006/relationships/slide" Target="/ppt/slides/slide5.xml" Id="Rb8c33f35f9b54de3" /><Relationship Type="http://schemas.openxmlformats.org/officeDocument/2006/relationships/slide" Target="/ppt/slides/slide6.xml" Id="Re0839b4e46834d0d" /><Relationship Type="http://schemas.openxmlformats.org/officeDocument/2006/relationships/slide" Target="/ppt/slides/slide7.xml" Id="Rf48cacbe918a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193adb5b8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169446a147b3" /><Relationship Type="http://schemas.openxmlformats.org/officeDocument/2006/relationships/theme" Target="/ppt/slideMasters/theme/theme1.xml" Id="R6300758aed61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5169446a1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98528645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212c6ee51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4f2541ba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ab153611a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66e948b1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9b118480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00814da31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HOLDING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LISEBETH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Tengesdal Nord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43 77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lisebeth.stokkeland@consis.no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996 428 575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