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980bde27a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e09f3bd1324ad8"/>
  </p:sldMasterIdLst>
  <p:sldIdLst>
    <p:sldId xmlns:r="http://schemas.openxmlformats.org/officeDocument/2006/relationships" id="256" r:id="Reca4d1e1a1cd47dc"/>
    <p:sldId xmlns:r="http://schemas.openxmlformats.org/officeDocument/2006/relationships" id="257" r:id="R29c3f5391be142f8"/>
    <p:sldId xmlns:r="http://schemas.openxmlformats.org/officeDocument/2006/relationships" id="258" r:id="Rff8e5a677a4a451d"/>
    <p:sldId xmlns:r="http://schemas.openxmlformats.org/officeDocument/2006/relationships" id="259" r:id="R7fa7ad10747645d1"/>
    <p:sldId xmlns:r="http://schemas.openxmlformats.org/officeDocument/2006/relationships" id="260" r:id="R2153980e8ccf43d3"/>
    <p:sldId xmlns:r="http://schemas.openxmlformats.org/officeDocument/2006/relationships" id="261" r:id="R2080ea616c9b49fe"/>
    <p:sldId xmlns:r="http://schemas.openxmlformats.org/officeDocument/2006/relationships" id="262" r:id="R57b0bcb9cee4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09f3bd1324ad8" /><Relationship Type="http://schemas.openxmlformats.org/officeDocument/2006/relationships/slide" Target="/ppt/slides/slide1.xml" Id="Reca4d1e1a1cd47dc" /><Relationship Type="http://schemas.openxmlformats.org/officeDocument/2006/relationships/slide" Target="/ppt/slides/slide2.xml" Id="R29c3f5391be142f8" /><Relationship Type="http://schemas.openxmlformats.org/officeDocument/2006/relationships/slide" Target="/ppt/slides/slide3.xml" Id="Rff8e5a677a4a451d" /><Relationship Type="http://schemas.openxmlformats.org/officeDocument/2006/relationships/slide" Target="/ppt/slides/slide4.xml" Id="R7fa7ad10747645d1" /><Relationship Type="http://schemas.openxmlformats.org/officeDocument/2006/relationships/slide" Target="/ppt/slides/slide5.xml" Id="R2153980e8ccf43d3" /><Relationship Type="http://schemas.openxmlformats.org/officeDocument/2006/relationships/slide" Target="/ppt/slides/slide6.xml" Id="R2080ea616c9b49fe" /><Relationship Type="http://schemas.openxmlformats.org/officeDocument/2006/relationships/slide" Target="/ppt/slides/slide7.xml" Id="R57b0bcb9cee4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f054c3f1b4e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bccbed1514ab2" /><Relationship Type="http://schemas.openxmlformats.org/officeDocument/2006/relationships/theme" Target="/ppt/slideMasters/theme/theme1.xml" Id="Ra9ac09a9663c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ebccbed151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5aed2d4d1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4ec2c52a3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a698fbf7a4c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c7463e3da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e6937f5d1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a2e11623b4a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3864c7c3244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GIGAPIX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GIGAPIX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GIGAPIX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GIGAPIX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GIGAPIX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GIGAPIX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GIGAPIX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HELLAND URKE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GIGAPIX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Helland Urke, Damfaret 56A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www.gigapix.no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996 436 713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GIGAPIX AS</a:t>
            </a:r>
          </a:p>
        </p:txBody>
      </p:sp>
    </p:spTree>
  </p:cSld>
  <p:clrMapOvr>
    <a:masterClrMapping xmlns:a="http://schemas.openxmlformats.org/drawingml/2006/main"/>
  </p:clrMapOvr>
</p:sld>
</file>