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aec5984da345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26ef5332a74b70"/>
  </p:sldMasterIdLst>
  <p:sldIdLst>
    <p:sldId xmlns:r="http://schemas.openxmlformats.org/officeDocument/2006/relationships" id="256" r:id="R7060290c6c024577"/>
    <p:sldId xmlns:r="http://schemas.openxmlformats.org/officeDocument/2006/relationships" id="257" r:id="R88f91093acc14633"/>
    <p:sldId xmlns:r="http://schemas.openxmlformats.org/officeDocument/2006/relationships" id="258" r:id="Re9aea84f4f314d2d"/>
    <p:sldId xmlns:r="http://schemas.openxmlformats.org/officeDocument/2006/relationships" id="259" r:id="R9bbbd575678a421d"/>
    <p:sldId xmlns:r="http://schemas.openxmlformats.org/officeDocument/2006/relationships" id="260" r:id="Rf63f9974941b4ba7"/>
    <p:sldId xmlns:r="http://schemas.openxmlformats.org/officeDocument/2006/relationships" id="261" r:id="Rcae3e3794ed44059"/>
    <p:sldId xmlns:r="http://schemas.openxmlformats.org/officeDocument/2006/relationships" id="262" r:id="Rd89b82ae441640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26ef5332a74b70" /><Relationship Type="http://schemas.openxmlformats.org/officeDocument/2006/relationships/slide" Target="/ppt/slides/slide1.xml" Id="R7060290c6c024577" /><Relationship Type="http://schemas.openxmlformats.org/officeDocument/2006/relationships/slide" Target="/ppt/slides/slide2.xml" Id="R88f91093acc14633" /><Relationship Type="http://schemas.openxmlformats.org/officeDocument/2006/relationships/slide" Target="/ppt/slides/slide3.xml" Id="Re9aea84f4f314d2d" /><Relationship Type="http://schemas.openxmlformats.org/officeDocument/2006/relationships/slide" Target="/ppt/slides/slide4.xml" Id="R9bbbd575678a421d" /><Relationship Type="http://schemas.openxmlformats.org/officeDocument/2006/relationships/slide" Target="/ppt/slides/slide5.xml" Id="Rf63f9974941b4ba7" /><Relationship Type="http://schemas.openxmlformats.org/officeDocument/2006/relationships/slide" Target="/ppt/slides/slide6.xml" Id="Rcae3e3794ed44059" /><Relationship Type="http://schemas.openxmlformats.org/officeDocument/2006/relationships/slide" Target="/ppt/slides/slide7.xml" Id="Rd89b82ae441640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53d64c377b4f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eb0b902d794872" /><Relationship Type="http://schemas.openxmlformats.org/officeDocument/2006/relationships/theme" Target="/ppt/slideMasters/theme/theme1.xml" Id="Rb70898175d8a47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eb0b902d7948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5e2ef5dc843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023e055864f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9f8517fa048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bb8ee431644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e05f7960846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c726321234e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fd8ab3f3b46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 &amp; A TJEMSLAND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A TJEMSLAND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 &amp; A TJEMSLAND AS ble etablert [år] og holder til i Vigrestad.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A TJEMSLAND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A TJEMSLAND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A TJEMSLAND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5 624 014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73 736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1 555 566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2 207 946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A TJEMSLAND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 STAD- TJEMSLAND MONICA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TJEMSLAND PER IVAR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A TJEMSLAND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Nymannsvegen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4362 Vigrestad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43 78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m.a@tjemsland.no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www.tjemsland.no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996 445 879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A TJEMSLAND AS</a:t>
            </a:r>
          </a:p>
        </p:txBody>
      </p:sp>
    </p:spTree>
  </p:cSld>
  <p:clrMapOvr>
    <a:masterClrMapping xmlns:a="http://schemas.openxmlformats.org/drawingml/2006/main"/>
  </p:clrMapOvr>
</p:sld>
</file>