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2191f065041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5ab7338f2411b"/>
  </p:sldMasterIdLst>
  <p:sldIdLst>
    <p:sldId xmlns:r="http://schemas.openxmlformats.org/officeDocument/2006/relationships" id="256" r:id="Rc41f7679cd594e12"/>
    <p:sldId xmlns:r="http://schemas.openxmlformats.org/officeDocument/2006/relationships" id="257" r:id="Re308ca33522040a4"/>
    <p:sldId xmlns:r="http://schemas.openxmlformats.org/officeDocument/2006/relationships" id="258" r:id="Rbbd5556ca4d84b08"/>
    <p:sldId xmlns:r="http://schemas.openxmlformats.org/officeDocument/2006/relationships" id="259" r:id="R4dac7727af434d6a"/>
    <p:sldId xmlns:r="http://schemas.openxmlformats.org/officeDocument/2006/relationships" id="260" r:id="Rc823f999865f4ef9"/>
    <p:sldId xmlns:r="http://schemas.openxmlformats.org/officeDocument/2006/relationships" id="261" r:id="Rd948a43cd979477e"/>
    <p:sldId xmlns:r="http://schemas.openxmlformats.org/officeDocument/2006/relationships" id="262" r:id="R2511a5fcbc08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5ab7338f2411b" /><Relationship Type="http://schemas.openxmlformats.org/officeDocument/2006/relationships/slide" Target="/ppt/slides/slide1.xml" Id="Rc41f7679cd594e12" /><Relationship Type="http://schemas.openxmlformats.org/officeDocument/2006/relationships/slide" Target="/ppt/slides/slide2.xml" Id="Re308ca33522040a4" /><Relationship Type="http://schemas.openxmlformats.org/officeDocument/2006/relationships/slide" Target="/ppt/slides/slide3.xml" Id="Rbbd5556ca4d84b08" /><Relationship Type="http://schemas.openxmlformats.org/officeDocument/2006/relationships/slide" Target="/ppt/slides/slide4.xml" Id="R4dac7727af434d6a" /><Relationship Type="http://schemas.openxmlformats.org/officeDocument/2006/relationships/slide" Target="/ppt/slides/slide5.xml" Id="Rc823f999865f4ef9" /><Relationship Type="http://schemas.openxmlformats.org/officeDocument/2006/relationships/slide" Target="/ppt/slides/slide6.xml" Id="Rd948a43cd979477e" /><Relationship Type="http://schemas.openxmlformats.org/officeDocument/2006/relationships/slide" Target="/ppt/slides/slide7.xml" Id="R2511a5fcbc08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b79afdc9f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9344246a5468f" /><Relationship Type="http://schemas.openxmlformats.org/officeDocument/2006/relationships/theme" Target="/ppt/slideMasters/theme/theme1.xml" Id="R4de8fbcfb1df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d9344246a5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7afe69925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55d46d8c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6612b1523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f632c0117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cca1fc84649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6c2b561344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18054db3d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MDR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MDR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6 218 751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218 324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6 133 775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DREYER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996 445 895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MDR INVEST AS</a:t>
            </a:r>
          </a:p>
        </p:txBody>
      </p:sp>
    </p:spTree>
  </p:cSld>
  <p:clrMapOvr>
    <a:masterClrMapping xmlns:a="http://schemas.openxmlformats.org/drawingml/2006/main"/>
  </p:clrMapOvr>
</p:sld>
</file>