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0c370e521b47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e0b11133f64a0b"/>
  </p:sldMasterIdLst>
  <p:sldIdLst>
    <p:sldId xmlns:r="http://schemas.openxmlformats.org/officeDocument/2006/relationships" id="256" r:id="R2fd6c54886e54489"/>
    <p:sldId xmlns:r="http://schemas.openxmlformats.org/officeDocument/2006/relationships" id="257" r:id="R42a2d411bc894018"/>
    <p:sldId xmlns:r="http://schemas.openxmlformats.org/officeDocument/2006/relationships" id="258" r:id="R3ad4fcdde2704c75"/>
    <p:sldId xmlns:r="http://schemas.openxmlformats.org/officeDocument/2006/relationships" id="259" r:id="Rd39d74405c1c458a"/>
    <p:sldId xmlns:r="http://schemas.openxmlformats.org/officeDocument/2006/relationships" id="260" r:id="Rf7bca5039a114edc"/>
    <p:sldId xmlns:r="http://schemas.openxmlformats.org/officeDocument/2006/relationships" id="261" r:id="Rb000e95f8c914023"/>
    <p:sldId xmlns:r="http://schemas.openxmlformats.org/officeDocument/2006/relationships" id="262" r:id="Rd099d8dfcdf446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e0b11133f64a0b" /><Relationship Type="http://schemas.openxmlformats.org/officeDocument/2006/relationships/slide" Target="/ppt/slides/slide1.xml" Id="R2fd6c54886e54489" /><Relationship Type="http://schemas.openxmlformats.org/officeDocument/2006/relationships/slide" Target="/ppt/slides/slide2.xml" Id="R42a2d411bc894018" /><Relationship Type="http://schemas.openxmlformats.org/officeDocument/2006/relationships/slide" Target="/ppt/slides/slide3.xml" Id="R3ad4fcdde2704c75" /><Relationship Type="http://schemas.openxmlformats.org/officeDocument/2006/relationships/slide" Target="/ppt/slides/slide4.xml" Id="Rd39d74405c1c458a" /><Relationship Type="http://schemas.openxmlformats.org/officeDocument/2006/relationships/slide" Target="/ppt/slides/slide5.xml" Id="Rf7bca5039a114edc" /><Relationship Type="http://schemas.openxmlformats.org/officeDocument/2006/relationships/slide" Target="/ppt/slides/slide6.xml" Id="Rb000e95f8c914023" /><Relationship Type="http://schemas.openxmlformats.org/officeDocument/2006/relationships/slide" Target="/ppt/slides/slide7.xml" Id="Rd099d8dfcdf446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f6957cd45048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0796b2db04b51" /><Relationship Type="http://schemas.openxmlformats.org/officeDocument/2006/relationships/theme" Target="/ppt/slideMasters/theme/theme1.xml" Id="Rabd5da2889e345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60796b2db04b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7ff887c4ac4b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83b59d6a747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9c4a8c4314b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8a301fdaa5440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09e09dc23049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c73add3f948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fcd6d5dc14f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LINDØEN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LINDØEN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−178 896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−1 561 919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5 258 381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ARNE FLÅTO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996 452 395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LINDØEN HOLDING AS</a:t>
            </a:r>
          </a:p>
        </p:txBody>
      </p:sp>
    </p:spTree>
  </p:cSld>
  <p:clrMapOvr>
    <a:masterClrMapping xmlns:a="http://schemas.openxmlformats.org/drawingml/2006/main"/>
  </p:clrMapOvr>
</p:sld>
</file>