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0d5ff2c3db4f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84a77d04464ab3"/>
  </p:sldMasterIdLst>
  <p:sldIdLst>
    <p:sldId xmlns:r="http://schemas.openxmlformats.org/officeDocument/2006/relationships" id="256" r:id="R53add6b3bf3341de"/>
    <p:sldId xmlns:r="http://schemas.openxmlformats.org/officeDocument/2006/relationships" id="257" r:id="Raf43d53b9061405c"/>
    <p:sldId xmlns:r="http://schemas.openxmlformats.org/officeDocument/2006/relationships" id="258" r:id="R737f4423b36d4f07"/>
    <p:sldId xmlns:r="http://schemas.openxmlformats.org/officeDocument/2006/relationships" id="259" r:id="Raff101d658f84bd0"/>
    <p:sldId xmlns:r="http://schemas.openxmlformats.org/officeDocument/2006/relationships" id="260" r:id="Rc4cd90f5bcb14fc5"/>
    <p:sldId xmlns:r="http://schemas.openxmlformats.org/officeDocument/2006/relationships" id="261" r:id="R14ba120f14f7449a"/>
    <p:sldId xmlns:r="http://schemas.openxmlformats.org/officeDocument/2006/relationships" id="262" r:id="Rc1c8dc99a8ad4b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4a77d04464ab3" /><Relationship Type="http://schemas.openxmlformats.org/officeDocument/2006/relationships/slide" Target="/ppt/slides/slide1.xml" Id="R53add6b3bf3341de" /><Relationship Type="http://schemas.openxmlformats.org/officeDocument/2006/relationships/slide" Target="/ppt/slides/slide2.xml" Id="Raf43d53b9061405c" /><Relationship Type="http://schemas.openxmlformats.org/officeDocument/2006/relationships/slide" Target="/ppt/slides/slide3.xml" Id="R737f4423b36d4f07" /><Relationship Type="http://schemas.openxmlformats.org/officeDocument/2006/relationships/slide" Target="/ppt/slides/slide4.xml" Id="Raff101d658f84bd0" /><Relationship Type="http://schemas.openxmlformats.org/officeDocument/2006/relationships/slide" Target="/ppt/slides/slide5.xml" Id="Rc4cd90f5bcb14fc5" /><Relationship Type="http://schemas.openxmlformats.org/officeDocument/2006/relationships/slide" Target="/ppt/slides/slide6.xml" Id="R14ba120f14f7449a" /><Relationship Type="http://schemas.openxmlformats.org/officeDocument/2006/relationships/slide" Target="/ppt/slides/slide7.xml" Id="Rc1c8dc99a8ad4b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8a7ab5aa741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492398a6a4476" /><Relationship Type="http://schemas.openxmlformats.org/officeDocument/2006/relationships/theme" Target="/ppt/slideMasters/theme/theme1.xml" Id="R4bc85aac85b04b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9492398a6a44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4272c497b48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acc03c3644f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a179c8fe84b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c53e5c6f04e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29c20055f45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62301401f4c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c008095664b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NORDVEST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NORDVEST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17 515 725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−1 745 464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−1 860 077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−1 084 587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3 538 375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RINDAL SPAREBANK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SPAREBANK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RITA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MEISINGSET EIVOR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RAMSVIK LISE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RØEN EDVIN OLE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65 55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996 452 557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