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e1fe8a897e40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93543a6d694e7b"/>
  </p:sldMasterIdLst>
  <p:sldIdLst>
    <p:sldId xmlns:r="http://schemas.openxmlformats.org/officeDocument/2006/relationships" id="256" r:id="Rf918be09491f4642"/>
    <p:sldId xmlns:r="http://schemas.openxmlformats.org/officeDocument/2006/relationships" id="257" r:id="R23312e0647a84d33"/>
    <p:sldId xmlns:r="http://schemas.openxmlformats.org/officeDocument/2006/relationships" id="258" r:id="R0ad0fce0537d4148"/>
    <p:sldId xmlns:r="http://schemas.openxmlformats.org/officeDocument/2006/relationships" id="259" r:id="R17bfa87a26404140"/>
    <p:sldId xmlns:r="http://schemas.openxmlformats.org/officeDocument/2006/relationships" id="260" r:id="R9ebf84537a4c44b7"/>
    <p:sldId xmlns:r="http://schemas.openxmlformats.org/officeDocument/2006/relationships" id="261" r:id="Ra00db2482f9144ee"/>
    <p:sldId xmlns:r="http://schemas.openxmlformats.org/officeDocument/2006/relationships" id="262" r:id="R65f30357152f47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3543a6d694e7b" /><Relationship Type="http://schemas.openxmlformats.org/officeDocument/2006/relationships/slide" Target="/ppt/slides/slide1.xml" Id="Rf918be09491f4642" /><Relationship Type="http://schemas.openxmlformats.org/officeDocument/2006/relationships/slide" Target="/ppt/slides/slide2.xml" Id="R23312e0647a84d33" /><Relationship Type="http://schemas.openxmlformats.org/officeDocument/2006/relationships/slide" Target="/ppt/slides/slide3.xml" Id="R0ad0fce0537d4148" /><Relationship Type="http://schemas.openxmlformats.org/officeDocument/2006/relationships/slide" Target="/ppt/slides/slide4.xml" Id="R17bfa87a26404140" /><Relationship Type="http://schemas.openxmlformats.org/officeDocument/2006/relationships/slide" Target="/ppt/slides/slide5.xml" Id="R9ebf84537a4c44b7" /><Relationship Type="http://schemas.openxmlformats.org/officeDocument/2006/relationships/slide" Target="/ppt/slides/slide6.xml" Id="Ra00db2482f9144ee" /><Relationship Type="http://schemas.openxmlformats.org/officeDocument/2006/relationships/slide" Target="/ppt/slides/slide7.xml" Id="R65f30357152f47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fb6ab2c9b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a8d5a15bc4036" /><Relationship Type="http://schemas.openxmlformats.org/officeDocument/2006/relationships/theme" Target="/ppt/slideMasters/theme/theme1.xml" Id="Rf5c6dbff079144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8a8d5a15bc40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2a2a5dcc4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13c64fe914f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3fe335d0344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99fa820db4c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180b347084d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fba49fdab47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f9306f02f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RBK &amp; LIVERPOOL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1 021 960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3 952 166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3 959 205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RAFSHOL ARILD ÅRSÆTHER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996 453 863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