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282ea214f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9e83000a44729"/>
  </p:sldMasterIdLst>
  <p:sldIdLst>
    <p:sldId xmlns:r="http://schemas.openxmlformats.org/officeDocument/2006/relationships" id="256" r:id="Rcddef382cae44496"/>
    <p:sldId xmlns:r="http://schemas.openxmlformats.org/officeDocument/2006/relationships" id="257" r:id="R7b387cfbece547c5"/>
    <p:sldId xmlns:r="http://schemas.openxmlformats.org/officeDocument/2006/relationships" id="258" r:id="R428aa4c2acc6432d"/>
    <p:sldId xmlns:r="http://schemas.openxmlformats.org/officeDocument/2006/relationships" id="259" r:id="Rf5f29553477646a4"/>
    <p:sldId xmlns:r="http://schemas.openxmlformats.org/officeDocument/2006/relationships" id="260" r:id="R6c1a80dff05d4a83"/>
    <p:sldId xmlns:r="http://schemas.openxmlformats.org/officeDocument/2006/relationships" id="261" r:id="R92de556288974ce4"/>
    <p:sldId xmlns:r="http://schemas.openxmlformats.org/officeDocument/2006/relationships" id="262" r:id="R8a3203d9c6e5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9e83000a44729" /><Relationship Type="http://schemas.openxmlformats.org/officeDocument/2006/relationships/slide" Target="/ppt/slides/slide1.xml" Id="Rcddef382cae44496" /><Relationship Type="http://schemas.openxmlformats.org/officeDocument/2006/relationships/slide" Target="/ppt/slides/slide2.xml" Id="R7b387cfbece547c5" /><Relationship Type="http://schemas.openxmlformats.org/officeDocument/2006/relationships/slide" Target="/ppt/slides/slide3.xml" Id="R428aa4c2acc6432d" /><Relationship Type="http://schemas.openxmlformats.org/officeDocument/2006/relationships/slide" Target="/ppt/slides/slide4.xml" Id="Rf5f29553477646a4" /><Relationship Type="http://schemas.openxmlformats.org/officeDocument/2006/relationships/slide" Target="/ppt/slides/slide5.xml" Id="R6c1a80dff05d4a83" /><Relationship Type="http://schemas.openxmlformats.org/officeDocument/2006/relationships/slide" Target="/ppt/slides/slide6.xml" Id="R92de556288974ce4" /><Relationship Type="http://schemas.openxmlformats.org/officeDocument/2006/relationships/slide" Target="/ppt/slides/slide7.xml" Id="R8a3203d9c6e5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4f72f99f0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3f14a2e34449" /><Relationship Type="http://schemas.openxmlformats.org/officeDocument/2006/relationships/theme" Target="/ppt/slideMasters/theme/theme1.xml" Id="R08a84a31b362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83f14a2e3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acb079a73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92cd3b72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4a47dbfe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3c1cbb8e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b4f42676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e33f85dbe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22557ff1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13 852 306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ARE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Bjerkøyveien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AS</a:t>
            </a:r>
          </a:p>
        </p:txBody>
      </p:sp>
    </p:spTree>
  </p:cSld>
  <p:clrMapOvr>
    <a:masterClrMapping xmlns:a="http://schemas.openxmlformats.org/drawingml/2006/main"/>
  </p:clrMapOvr>
</p:sld>
</file>