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8d2796c49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eb829a33d402f"/>
  </p:sldMasterIdLst>
  <p:sldIdLst>
    <p:sldId xmlns:r="http://schemas.openxmlformats.org/officeDocument/2006/relationships" id="256" r:id="R37daa1a961f7439e"/>
    <p:sldId xmlns:r="http://schemas.openxmlformats.org/officeDocument/2006/relationships" id="257" r:id="Rfa1049444ab94e79"/>
    <p:sldId xmlns:r="http://schemas.openxmlformats.org/officeDocument/2006/relationships" id="258" r:id="R4c75fbe9d62a478c"/>
    <p:sldId xmlns:r="http://schemas.openxmlformats.org/officeDocument/2006/relationships" id="259" r:id="R51dbe977c8af466a"/>
    <p:sldId xmlns:r="http://schemas.openxmlformats.org/officeDocument/2006/relationships" id="260" r:id="Rd2c7cd75a7ab411f"/>
    <p:sldId xmlns:r="http://schemas.openxmlformats.org/officeDocument/2006/relationships" id="261" r:id="R814ccac1454a4fc3"/>
    <p:sldId xmlns:r="http://schemas.openxmlformats.org/officeDocument/2006/relationships" id="262" r:id="R42b58f8f8e5f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eb829a33d402f" /><Relationship Type="http://schemas.openxmlformats.org/officeDocument/2006/relationships/slide" Target="/ppt/slides/slide1.xml" Id="R37daa1a961f7439e" /><Relationship Type="http://schemas.openxmlformats.org/officeDocument/2006/relationships/slide" Target="/ppt/slides/slide2.xml" Id="Rfa1049444ab94e79" /><Relationship Type="http://schemas.openxmlformats.org/officeDocument/2006/relationships/slide" Target="/ppt/slides/slide3.xml" Id="R4c75fbe9d62a478c" /><Relationship Type="http://schemas.openxmlformats.org/officeDocument/2006/relationships/slide" Target="/ppt/slides/slide4.xml" Id="R51dbe977c8af466a" /><Relationship Type="http://schemas.openxmlformats.org/officeDocument/2006/relationships/slide" Target="/ppt/slides/slide5.xml" Id="Rd2c7cd75a7ab411f" /><Relationship Type="http://schemas.openxmlformats.org/officeDocument/2006/relationships/slide" Target="/ppt/slides/slide6.xml" Id="R814ccac1454a4fc3" /><Relationship Type="http://schemas.openxmlformats.org/officeDocument/2006/relationships/slide" Target="/ppt/slides/slide7.xml" Id="R42b58f8f8e5f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13908425c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6dc3d974148a9" /><Relationship Type="http://schemas.openxmlformats.org/officeDocument/2006/relationships/theme" Target="/ppt/slideMasters/theme/theme1.xml" Id="Re511d147e45e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6dc3d9741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75843d32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a8446794d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63f6298c2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edcf3bf53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7e496aa3c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dff4fe82a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1f050d202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