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34676fb1541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8216a173d04e2e"/>
  </p:sldMasterIdLst>
  <p:sldIdLst>
    <p:sldId xmlns:r="http://schemas.openxmlformats.org/officeDocument/2006/relationships" id="256" r:id="R944de410c35949c7"/>
    <p:sldId xmlns:r="http://schemas.openxmlformats.org/officeDocument/2006/relationships" id="257" r:id="R9a74ee18c5a54d94"/>
    <p:sldId xmlns:r="http://schemas.openxmlformats.org/officeDocument/2006/relationships" id="258" r:id="R34acd1ca163d4aa6"/>
    <p:sldId xmlns:r="http://schemas.openxmlformats.org/officeDocument/2006/relationships" id="259" r:id="R9fefa61a0c56438a"/>
    <p:sldId xmlns:r="http://schemas.openxmlformats.org/officeDocument/2006/relationships" id="260" r:id="Re7fb3d0b3b5748cd"/>
    <p:sldId xmlns:r="http://schemas.openxmlformats.org/officeDocument/2006/relationships" id="261" r:id="Rf124236df7e24b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216a173d04e2e" /><Relationship Type="http://schemas.openxmlformats.org/officeDocument/2006/relationships/slide" Target="/ppt/slides/slide1.xml" Id="R944de410c35949c7" /><Relationship Type="http://schemas.openxmlformats.org/officeDocument/2006/relationships/slide" Target="/ppt/slides/slide2.xml" Id="R9a74ee18c5a54d94" /><Relationship Type="http://schemas.openxmlformats.org/officeDocument/2006/relationships/slide" Target="/ppt/slides/slide3.xml" Id="R34acd1ca163d4aa6" /><Relationship Type="http://schemas.openxmlformats.org/officeDocument/2006/relationships/slide" Target="/ppt/slides/slide4.xml" Id="R9fefa61a0c56438a" /><Relationship Type="http://schemas.openxmlformats.org/officeDocument/2006/relationships/slide" Target="/ppt/slides/slide5.xml" Id="Re7fb3d0b3b5748cd" /><Relationship Type="http://schemas.openxmlformats.org/officeDocument/2006/relationships/slide" Target="/ppt/slides/slide6.xml" Id="Rf124236df7e24b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1d69656f34c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b29e9d77344e0" /><Relationship Type="http://schemas.openxmlformats.org/officeDocument/2006/relationships/theme" Target="/ppt/slideMasters/theme/theme1.xml" Id="R3b2bf341f61a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b29e9d773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9d9018b73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707b4198847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190c71284a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a599ba84c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c62e427f4a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e615f4ba04d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SASSAN SOKHAN-SANJ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Sassan Sokhan-Sanj, Peder Buchs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