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6370986d6a3488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5f123179b084652"/>
  </p:sldMasterIdLst>
  <p:sldIdLst>
    <p:sldId xmlns:r="http://schemas.openxmlformats.org/officeDocument/2006/relationships" id="256" r:id="R62734b93a4274b70"/>
    <p:sldId xmlns:r="http://schemas.openxmlformats.org/officeDocument/2006/relationships" id="257" r:id="R3e5e272c8a774dde"/>
    <p:sldId xmlns:r="http://schemas.openxmlformats.org/officeDocument/2006/relationships" id="258" r:id="Reab94b7fb9fa47a9"/>
    <p:sldId xmlns:r="http://schemas.openxmlformats.org/officeDocument/2006/relationships" id="259" r:id="Rb12410c7d23e4be9"/>
    <p:sldId xmlns:r="http://schemas.openxmlformats.org/officeDocument/2006/relationships" id="260" r:id="R213552d6e44b415d"/>
    <p:sldId xmlns:r="http://schemas.openxmlformats.org/officeDocument/2006/relationships" id="261" r:id="Ree0e61e965184cbb"/>
    <p:sldId xmlns:r="http://schemas.openxmlformats.org/officeDocument/2006/relationships" id="262" r:id="R6e98a3290f56451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5f123179b084652" /><Relationship Type="http://schemas.openxmlformats.org/officeDocument/2006/relationships/slide" Target="/ppt/slides/slide1.xml" Id="R62734b93a4274b70" /><Relationship Type="http://schemas.openxmlformats.org/officeDocument/2006/relationships/slide" Target="/ppt/slides/slide2.xml" Id="R3e5e272c8a774dde" /><Relationship Type="http://schemas.openxmlformats.org/officeDocument/2006/relationships/slide" Target="/ppt/slides/slide3.xml" Id="Reab94b7fb9fa47a9" /><Relationship Type="http://schemas.openxmlformats.org/officeDocument/2006/relationships/slide" Target="/ppt/slides/slide4.xml" Id="Rb12410c7d23e4be9" /><Relationship Type="http://schemas.openxmlformats.org/officeDocument/2006/relationships/slide" Target="/ppt/slides/slide5.xml" Id="R213552d6e44b415d" /><Relationship Type="http://schemas.openxmlformats.org/officeDocument/2006/relationships/slide" Target="/ppt/slides/slide6.xml" Id="Ree0e61e965184cbb" /><Relationship Type="http://schemas.openxmlformats.org/officeDocument/2006/relationships/slide" Target="/ppt/slides/slide7.xml" Id="R6e98a3290f56451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4c1111acf4f42f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3124aa5b5b414c" /><Relationship Type="http://schemas.openxmlformats.org/officeDocument/2006/relationships/theme" Target="/ppt/slideMasters/theme/theme1.xml" Id="R50d32efcb35c4e3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83124aa5b5b414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66135b7087402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c2623136134b8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140a49d69a43a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e098458b1f411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b867bd2aee447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72e22b60fa42b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0abdb1296f46e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STIKLE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STIKLE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STIKLE AS ble etablert [år] og holder til i Måløy.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STIKLE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STIKLE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STIKLE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−5 698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−6 597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−4 765 876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299 993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STIKLE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BENGT ARNE GEORÉN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STIKLE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Bengt Georen, Holvik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6700 Måløy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57 85 02 08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georen@frisurf.no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996 533 921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STIKLE AS</a:t>
            </a:r>
          </a:p>
        </p:txBody>
      </p:sp>
    </p:spTree>
  </p:cSld>
  <p:clrMapOvr>
    <a:masterClrMapping xmlns:a="http://schemas.openxmlformats.org/drawingml/2006/main"/>
  </p:clrMapOvr>
</p:sld>
</file>