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89778d0fbe41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2b5a0f66a4420"/>
  </p:sldMasterIdLst>
  <p:sldIdLst>
    <p:sldId xmlns:r="http://schemas.openxmlformats.org/officeDocument/2006/relationships" id="256" r:id="R69d2672722864e8c"/>
    <p:sldId xmlns:r="http://schemas.openxmlformats.org/officeDocument/2006/relationships" id="257" r:id="R821cd815bb5b4e44"/>
    <p:sldId xmlns:r="http://schemas.openxmlformats.org/officeDocument/2006/relationships" id="258" r:id="R19710be75e8a42ef"/>
    <p:sldId xmlns:r="http://schemas.openxmlformats.org/officeDocument/2006/relationships" id="259" r:id="R41c91f1a95e745e5"/>
    <p:sldId xmlns:r="http://schemas.openxmlformats.org/officeDocument/2006/relationships" id="260" r:id="R9ece4bd53a2247a2"/>
    <p:sldId xmlns:r="http://schemas.openxmlformats.org/officeDocument/2006/relationships" id="261" r:id="Rbf66c7fc62204c8d"/>
    <p:sldId xmlns:r="http://schemas.openxmlformats.org/officeDocument/2006/relationships" id="262" r:id="R4f2e5f2e5e03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2b5a0f66a4420" /><Relationship Type="http://schemas.openxmlformats.org/officeDocument/2006/relationships/slide" Target="/ppt/slides/slide1.xml" Id="R69d2672722864e8c" /><Relationship Type="http://schemas.openxmlformats.org/officeDocument/2006/relationships/slide" Target="/ppt/slides/slide2.xml" Id="R821cd815bb5b4e44" /><Relationship Type="http://schemas.openxmlformats.org/officeDocument/2006/relationships/slide" Target="/ppt/slides/slide3.xml" Id="R19710be75e8a42ef" /><Relationship Type="http://schemas.openxmlformats.org/officeDocument/2006/relationships/slide" Target="/ppt/slides/slide4.xml" Id="R41c91f1a95e745e5" /><Relationship Type="http://schemas.openxmlformats.org/officeDocument/2006/relationships/slide" Target="/ppt/slides/slide5.xml" Id="R9ece4bd53a2247a2" /><Relationship Type="http://schemas.openxmlformats.org/officeDocument/2006/relationships/slide" Target="/ppt/slides/slide6.xml" Id="Rbf66c7fc62204c8d" /><Relationship Type="http://schemas.openxmlformats.org/officeDocument/2006/relationships/slide" Target="/ppt/slides/slide7.xml" Id="R4f2e5f2e5e03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b9a7bd5b54b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d08f60b3b48ae" /><Relationship Type="http://schemas.openxmlformats.org/officeDocument/2006/relationships/theme" Target="/ppt/slideMasters/theme/theme1.xml" Id="R88d92c77f95f4a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0d08f60b3b48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3f77ecede42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653228cdc47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e398ba4ec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7e19e13cf40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ec823c460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8f34e7054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e145806e2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MATATAG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MATATAG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MATATAG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MATATAG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MATATAG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MATATAG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428 052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343 717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201 366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2 327 777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3 784 102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MATATAG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VIDAR TESSEM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MATATAG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996 540 871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MATATAG INVEST AS</a:t>
            </a:r>
          </a:p>
        </p:txBody>
      </p:sp>
    </p:spTree>
  </p:cSld>
  <p:clrMapOvr>
    <a:masterClrMapping xmlns:a="http://schemas.openxmlformats.org/drawingml/2006/main"/>
  </p:clrMapOvr>
</p:sld>
</file>