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23cacf9d0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92bdd17d0477b"/>
  </p:sldMasterIdLst>
  <p:sldIdLst>
    <p:sldId xmlns:r="http://schemas.openxmlformats.org/officeDocument/2006/relationships" id="256" r:id="Rb756ba591354492a"/>
    <p:sldId xmlns:r="http://schemas.openxmlformats.org/officeDocument/2006/relationships" id="257" r:id="R03955a272d91410a"/>
    <p:sldId xmlns:r="http://schemas.openxmlformats.org/officeDocument/2006/relationships" id="258" r:id="R0475a8a50f4f49f3"/>
    <p:sldId xmlns:r="http://schemas.openxmlformats.org/officeDocument/2006/relationships" id="259" r:id="R0b9b5244cd324e0e"/>
    <p:sldId xmlns:r="http://schemas.openxmlformats.org/officeDocument/2006/relationships" id="260" r:id="R05066a8f7b61419c"/>
    <p:sldId xmlns:r="http://schemas.openxmlformats.org/officeDocument/2006/relationships" id="261" r:id="R9a5832c8e9c54a5a"/>
    <p:sldId xmlns:r="http://schemas.openxmlformats.org/officeDocument/2006/relationships" id="262" r:id="R5da4fee8d626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92bdd17d0477b" /><Relationship Type="http://schemas.openxmlformats.org/officeDocument/2006/relationships/slide" Target="/ppt/slides/slide1.xml" Id="Rb756ba591354492a" /><Relationship Type="http://schemas.openxmlformats.org/officeDocument/2006/relationships/slide" Target="/ppt/slides/slide2.xml" Id="R03955a272d91410a" /><Relationship Type="http://schemas.openxmlformats.org/officeDocument/2006/relationships/slide" Target="/ppt/slides/slide3.xml" Id="R0475a8a50f4f49f3" /><Relationship Type="http://schemas.openxmlformats.org/officeDocument/2006/relationships/slide" Target="/ppt/slides/slide4.xml" Id="R0b9b5244cd324e0e" /><Relationship Type="http://schemas.openxmlformats.org/officeDocument/2006/relationships/slide" Target="/ppt/slides/slide5.xml" Id="R05066a8f7b61419c" /><Relationship Type="http://schemas.openxmlformats.org/officeDocument/2006/relationships/slide" Target="/ppt/slides/slide6.xml" Id="R9a5832c8e9c54a5a" /><Relationship Type="http://schemas.openxmlformats.org/officeDocument/2006/relationships/slide" Target="/ppt/slides/slide7.xml" Id="R5da4fee8d626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c6abbc76c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e9ee026c491b" /><Relationship Type="http://schemas.openxmlformats.org/officeDocument/2006/relationships/theme" Target="/ppt/slideMasters/theme/theme1.xml" Id="R1e1801462f33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8e9ee026c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0929cafd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5eb604bb6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71142e93b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b53d21603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01e1c48ba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4f051615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57f87356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