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66593ceb0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15fb0cd764fef"/>
  </p:sldMasterIdLst>
  <p:sldIdLst>
    <p:sldId xmlns:r="http://schemas.openxmlformats.org/officeDocument/2006/relationships" id="256" r:id="Rf4a027f974094503"/>
    <p:sldId xmlns:r="http://schemas.openxmlformats.org/officeDocument/2006/relationships" id="257" r:id="R479182ba506041f8"/>
    <p:sldId xmlns:r="http://schemas.openxmlformats.org/officeDocument/2006/relationships" id="258" r:id="Rd930d3838adb4093"/>
    <p:sldId xmlns:r="http://schemas.openxmlformats.org/officeDocument/2006/relationships" id="259" r:id="Red6e6639d65944cd"/>
    <p:sldId xmlns:r="http://schemas.openxmlformats.org/officeDocument/2006/relationships" id="260" r:id="R7665c6c949a34ed2"/>
    <p:sldId xmlns:r="http://schemas.openxmlformats.org/officeDocument/2006/relationships" id="261" r:id="R7b20eb7c07f54ef4"/>
    <p:sldId xmlns:r="http://schemas.openxmlformats.org/officeDocument/2006/relationships" id="262" r:id="Rf336fe71cbaa42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15fb0cd764fef" /><Relationship Type="http://schemas.openxmlformats.org/officeDocument/2006/relationships/slide" Target="/ppt/slides/slide1.xml" Id="Rf4a027f974094503" /><Relationship Type="http://schemas.openxmlformats.org/officeDocument/2006/relationships/slide" Target="/ppt/slides/slide2.xml" Id="R479182ba506041f8" /><Relationship Type="http://schemas.openxmlformats.org/officeDocument/2006/relationships/slide" Target="/ppt/slides/slide3.xml" Id="Rd930d3838adb4093" /><Relationship Type="http://schemas.openxmlformats.org/officeDocument/2006/relationships/slide" Target="/ppt/slides/slide4.xml" Id="Red6e6639d65944cd" /><Relationship Type="http://schemas.openxmlformats.org/officeDocument/2006/relationships/slide" Target="/ppt/slides/slide5.xml" Id="R7665c6c949a34ed2" /><Relationship Type="http://schemas.openxmlformats.org/officeDocument/2006/relationships/slide" Target="/ppt/slides/slide6.xml" Id="R7b20eb7c07f54ef4" /><Relationship Type="http://schemas.openxmlformats.org/officeDocument/2006/relationships/slide" Target="/ppt/slides/slide7.xml" Id="Rf336fe71cbaa42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25ee7dcda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38505058a4533" /><Relationship Type="http://schemas.openxmlformats.org/officeDocument/2006/relationships/theme" Target="/ppt/slideMasters/theme/theme1.xml" Id="Rd89ef2ddcca2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38505058a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b51ad9dbf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44b6c227c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e4fffcc5c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885108e31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35b53b8b1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27efa5b5747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052602de848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NETCENTRIC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NETCENTRIC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NETCENTRIC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NETCENTRIC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NETCENTRIC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NETCENTRIC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7 671 958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NETCENTRIC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DIRDAL NICOLAI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DIRDAL RICHARD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NETCENTRIC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kontakt@netcentric.no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www.netcentric.no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996 564 827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NETCENTRIC AS</a:t>
            </a:r>
          </a:p>
        </p:txBody>
      </p:sp>
    </p:spTree>
  </p:cSld>
  <p:clrMapOvr>
    <a:masterClrMapping xmlns:a="http://schemas.openxmlformats.org/drawingml/2006/main"/>
  </p:clrMapOvr>
</p:sld>
</file>