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2f8b8876f54c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55b8f3f0e64a63"/>
  </p:sldMasterIdLst>
  <p:sldIdLst>
    <p:sldId xmlns:r="http://schemas.openxmlformats.org/officeDocument/2006/relationships" id="256" r:id="R1f62e968e0fc4c9a"/>
    <p:sldId xmlns:r="http://schemas.openxmlformats.org/officeDocument/2006/relationships" id="257" r:id="Ra04e88edaab14a39"/>
    <p:sldId xmlns:r="http://schemas.openxmlformats.org/officeDocument/2006/relationships" id="258" r:id="Re38ac2d58d4a4fca"/>
    <p:sldId xmlns:r="http://schemas.openxmlformats.org/officeDocument/2006/relationships" id="259" r:id="R9735f53d21cd41da"/>
    <p:sldId xmlns:r="http://schemas.openxmlformats.org/officeDocument/2006/relationships" id="260" r:id="R6b4439d4dc77485e"/>
    <p:sldId xmlns:r="http://schemas.openxmlformats.org/officeDocument/2006/relationships" id="261" r:id="R507f4fd5ece74fd7"/>
    <p:sldId xmlns:r="http://schemas.openxmlformats.org/officeDocument/2006/relationships" id="262" r:id="R70449c3a16524a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55b8f3f0e64a63" /><Relationship Type="http://schemas.openxmlformats.org/officeDocument/2006/relationships/slide" Target="/ppt/slides/slide1.xml" Id="R1f62e968e0fc4c9a" /><Relationship Type="http://schemas.openxmlformats.org/officeDocument/2006/relationships/slide" Target="/ppt/slides/slide2.xml" Id="Ra04e88edaab14a39" /><Relationship Type="http://schemas.openxmlformats.org/officeDocument/2006/relationships/slide" Target="/ppt/slides/slide3.xml" Id="Re38ac2d58d4a4fca" /><Relationship Type="http://schemas.openxmlformats.org/officeDocument/2006/relationships/slide" Target="/ppt/slides/slide4.xml" Id="R9735f53d21cd41da" /><Relationship Type="http://schemas.openxmlformats.org/officeDocument/2006/relationships/slide" Target="/ppt/slides/slide5.xml" Id="R6b4439d4dc77485e" /><Relationship Type="http://schemas.openxmlformats.org/officeDocument/2006/relationships/slide" Target="/ppt/slides/slide6.xml" Id="R507f4fd5ece74fd7" /><Relationship Type="http://schemas.openxmlformats.org/officeDocument/2006/relationships/slide" Target="/ppt/slides/slide7.xml" Id="R70449c3a16524a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d39dca43924e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28627958f431f" /><Relationship Type="http://schemas.openxmlformats.org/officeDocument/2006/relationships/theme" Target="/ppt/slideMasters/theme/theme1.xml" Id="Rb143dad3a9164b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a28627958f43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dac0e638942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ee637cfaa45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c1455131f4f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514064d984d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cd62b459f44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b5796ddab49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96390bb454e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KJETIL VESTRUM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VESTRUM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VESTRUM CONSULTING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VESTRUM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VESTRUM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VESTRUM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612 938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683 152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VESTRUM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VESTRUM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VESTRUM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Ryllikveien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3268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18 51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kjetil@vestrumconsulting.no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www.vestrumconsulting.no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996 569 713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VESTRUM CONSULTING AS</a:t>
            </a:r>
          </a:p>
        </p:txBody>
      </p:sp>
    </p:spTree>
  </p:cSld>
  <p:clrMapOvr>
    <a:masterClrMapping xmlns:a="http://schemas.openxmlformats.org/drawingml/2006/main"/>
  </p:clrMapOvr>
</p:sld>
</file>