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bcd8bfe11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92ee1293540a2"/>
  </p:sldMasterIdLst>
  <p:sldIdLst>
    <p:sldId xmlns:r="http://schemas.openxmlformats.org/officeDocument/2006/relationships" id="256" r:id="Rbfd30cce292f48f5"/>
    <p:sldId xmlns:r="http://schemas.openxmlformats.org/officeDocument/2006/relationships" id="257" r:id="R22a77cb77ef340ed"/>
    <p:sldId xmlns:r="http://schemas.openxmlformats.org/officeDocument/2006/relationships" id="258" r:id="Rc93cd9fefe9549a1"/>
    <p:sldId xmlns:r="http://schemas.openxmlformats.org/officeDocument/2006/relationships" id="259" r:id="R9ec98688d32c4754"/>
    <p:sldId xmlns:r="http://schemas.openxmlformats.org/officeDocument/2006/relationships" id="260" r:id="R91bbfd3b3b75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92ee1293540a2" /><Relationship Type="http://schemas.openxmlformats.org/officeDocument/2006/relationships/slide" Target="/ppt/slides/slide1.xml" Id="Rbfd30cce292f48f5" /><Relationship Type="http://schemas.openxmlformats.org/officeDocument/2006/relationships/slide" Target="/ppt/slides/slide2.xml" Id="R22a77cb77ef340ed" /><Relationship Type="http://schemas.openxmlformats.org/officeDocument/2006/relationships/slide" Target="/ppt/slides/slide3.xml" Id="Rc93cd9fefe9549a1" /><Relationship Type="http://schemas.openxmlformats.org/officeDocument/2006/relationships/slide" Target="/ppt/slides/slide4.xml" Id="R9ec98688d32c4754" /><Relationship Type="http://schemas.openxmlformats.org/officeDocument/2006/relationships/slide" Target="/ppt/slides/slide5.xml" Id="R91bbfd3b3b75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6eb6f0612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9cac5e914401" /><Relationship Type="http://schemas.openxmlformats.org/officeDocument/2006/relationships/theme" Target="/ppt/slideMasters/theme/theme1.xml" Id="R27b0baa24b69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09cac5e91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40666b71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da84988d4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f5227e6b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64f947714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0a5895a3e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BODØ OG SALTEN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BODØ OG SALTEN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Rikardsen, Myrteigen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hartvig3005@hotmail.com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